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notesMasterIdLst>
    <p:notesMasterId r:id="rId3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980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16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66750" y="1524000"/>
            <a:ext cx="6767512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0"/>
              </a:lnSpc>
              <a:buNone/>
            </a:pPr>
            <a:r>
              <a:rPr lang="en-US" sz="900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黄金矿工</a:t>
            </a:r>
            <a:endParaRPr lang="en-US" sz="9000" dirty="0"/>
          </a:p>
        </p:txBody>
      </p:sp>
      <p:sp>
        <p:nvSpPr>
          <p:cNvPr id="6" name="Text 3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和小超人一起挖金矿 ⛏️💰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钩子发射后，什么时候停下来？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76388"/>
            <a:ext cx="36872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情景1：钩子碰到了金块 → 抓住！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情景2：钩子碰到了边缘 → 没抓到，也要停！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旧方法：两个独立的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762000" y="1576388"/>
            <a:ext cx="6246093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新方法：一个「或」条件！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&lt;&lt;碰到金块&gt; 或 &lt;碰到边缘&gt;&gt;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「或」的意思：两个条件中只要有一个满足 → 整个成立！</a:t>
            </a:r>
            <a:endParaRPr lang="en-US" sz="9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 试一试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980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你也来试试「或」条件！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提示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383756" cy="1714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绿色「运算」模块 → &lt; _ 或 _ &gt; 积木 → 六角形（六边形）！ → 可放进条件判断里 示例：&lt;&lt;碰到鼠标&gt; 或 &lt;按下空格&gt;&gt; 任意一个满足→小猫说"抓住啦！"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🧪 你来试试！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14875" y="1524000"/>
            <a:ext cx="3480435" cy="1714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小猫移动，按空格停止 ② 条件：&lt;&lt;碰到鼠标&gt; 或 &lt;空格&gt;&gt; ③ 满足→小猫说"我被抓住了！" 🤔 想一想：如果是「与」条件呢？ → 两个都必须满足才成立！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「或」和「与」的区别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571625"/>
            <a:ext cx="763762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真值表： 条件A 条件B | A或B | A与B ❌❌ → ❌❌ ✅❌ → ✅❌ ❌✅ → ✅❌ ✅✅ → ✅✅ 「或」：只要有一个成立→成立（门槛低） 「与」：两个都必须成立→才成立（门槛高） 黄金矿工为什么用「或」？ 钩子要么碰到金块(成功)，要么碰到边缘(失败) 两种情况都要停 → 用「或」最合适！</a:t>
            </a:r>
            <a:endParaRPr lang="en-US" sz="9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「或」条件判断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判断题： 1.「或」条件需要两个都满足才成立。(___) ✗ 2.「或」积木在「运算」模块里。(___) ✓ 3. 钩子用「或」因为碰到金块或边缘都要停。(___) ✓ 填空： • 游戏结束条件：&lt;&lt;生命=0&gt; 或 &lt;时间=0&gt;&gt; 🏆 挑战：生活中用「或」的例子？</a:t>
            </a:r>
            <a:endParaRPr lang="en-US" sz="9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钩子发出时有一条线，回来时线消失了！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6477476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怎么做到的？ 发出时：画笔画出线→绳子出现！ 返回时：用背景色再画一次→盖住=擦除！ 复习画笔扩展（L1-13神笔马良）： • 落笔 → 开始画 • 抬笔 → 停止画 • 将笔的颜色设为… → 选颜色 • 全部擦除 → 清空画布 🆕 新技巧：用背景色画 = 局部擦除！</a:t>
            </a:r>
            <a:endParaRPr lang="en-US" sz="9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🧪📐 五步流程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画笔绳子的五步流程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五步流程详解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7637621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发射前 → 全部擦除 + 落笔（清空旧线） ② 向前移动 → 画笔自动画出线（绳子出现！） ③ 碰到金块/边缘 → 抬笔（停止画线） ④ 滑行回起点 → 此时线还在 ⑤ 回到起点 → 笔色=背景色 + 落笔 + 移回 = 擦除！ 🔑 第⑤步关键：画的颜色 = 背景颜色 → 视觉上就消失 不用「全部擦除」→ 避免清空整个画布</a:t>
            </a:r>
            <a:endParaRPr lang="en-US" sz="9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写出画笔绳子的关键步骤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填空练习： 1. 发射前清空旧线用 ____ 积木 2. 开始画线用 ____ 积木 3. 碰到东西停止画线用 ____ 积木 4. 擦除时画笔颜色设为 ____ 色 5. 擦除的原理是用 ____ 覆盖原来的线 🔧 动手试：把背景色改成浅蓝，画笔用深蓝能擦掉吗？</a:t>
            </a:r>
            <a:endParaRPr lang="en-US" sz="9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♻️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52463"/>
            <a:ext cx="51449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再认「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494657" y="652463"/>
            <a:ext cx="197420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」—— 复习L1-4！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♻️ L1-4 鹦鹉飞行队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4770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(1) 秒内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2600102" y="1588294"/>
            <a:ext cx="153218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x:() y:()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能看到移动过程！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对比：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528763" y="1874044"/>
            <a:ext cx="111554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() y:()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瞬移，看不到过程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81012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⛏️ 黄金矿工中的应用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810125" y="1588294"/>
            <a:ext cx="129785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钩子抓住金块后 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(0.5) 秒内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810125" y="1588294"/>
            <a:ext cx="352172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x:(起点x) y:(起点y)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让学生看到「钩子拉金块回来」的过程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更有真实感！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为什么不用瞬移？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瞬移太假，看不到拉回来的动作！</a:t>
            </a:r>
            <a:endParaRPr lang="en-US" sz="9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认识关总结</a:t>
            </a:r>
            <a:endParaRPr lang="en-US" sz="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认识关四大本领，你掌握了吗？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667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方向摆动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变量控制方向 两个直到接力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6670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🔀 「或」条件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两个满足一个 即成立←全新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6672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🖊 画笔擦除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背景色画线覆盖 ←局部擦除新技巧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667500" y="1319213"/>
            <a:ext cx="17487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667500" y="1700212"/>
            <a:ext cx="930231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能看到移动过程 ←复习L1-4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571500" y="2667000"/>
            <a:ext cx="802433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接下来进入编程关，把这些本领拼起来！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分6步搭建黄金矿工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19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金块克隆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随机生成位置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1857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钩子摆动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方向变量控制</a:t>
            </a:r>
            <a:endParaRPr lang="en-US" sz="1120" dirty="0"/>
          </a:p>
        </p:txBody>
      </p:sp>
      <p:sp>
        <p:nvSpPr>
          <p:cNvPr id="9" name="Text 7"/>
          <p:cNvSpPr/>
          <p:nvPr/>
        </p:nvSpPr>
        <p:spPr>
          <a:xfrm>
            <a:off x="30956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空格发射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「或」条件检测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43338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抓取返回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广播联动</a:t>
            </a:r>
            <a:endParaRPr lang="en-US" sz="1120" dirty="0"/>
          </a:p>
        </p:txBody>
      </p:sp>
      <p:sp>
        <p:nvSpPr>
          <p:cNvPr id="11" name="Text 9"/>
          <p:cNvSpPr/>
          <p:nvPr/>
        </p:nvSpPr>
        <p:spPr>
          <a:xfrm>
            <a:off x="5572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跟随得分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大小不同分数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6810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画笔倒计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绳子+计时器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280987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L1-15 我们学了什么？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66750" y="123825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上次学了什么？（L1-15）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克隆深入：本体隐藏→克隆体显示→删除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碰撞检测：子弹碰敌机→爆炸造型→删除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造型切换：敌机→爆炸→等待→消失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667250" y="1238250"/>
            <a:ext cx="386715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这次要学什么？（L1-2）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方向摆动：变量控制钩子来回摆动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"或"条件：两个条件满足一个就成立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画笔擦除：背景色覆盖=局部擦除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♻️ </a:t>
            </a:r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（复习L1-4）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24765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</a:t>
            </a:r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今天做一个全新的 Scratch 项目！</a:t>
            </a:r>
            <a:endParaRPr lang="en-US" sz="16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Step1：金块克隆——随机位置出现！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5595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金块本体：隐藏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454896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[金块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(2)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642467" y="1874044"/>
            <a:ext cx="173474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(随机-200~200) y:(-150~-50)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32288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(随机50~100)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显示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🥇 本体隐藏，只显示克隆体 📏 只在地下区域（y&lt;0） 📐 大小随机→大金块更值钱 🔄 不断克隆→保证永远有金块</a:t>
            </a:r>
            <a:endParaRPr lang="en-US" sz="9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Step2：钩子摆动——来回摇摆！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1528763" y="1588294"/>
            <a:ext cx="21100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(0) y:(150)  // 悬挂点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[方向 v] 设为 (180)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874044"/>
            <a:ext cx="337318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&gt; (270)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将 [方向 v] 增加 (2)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右转 (2) 度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159794"/>
            <a:ext cx="341501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 (180)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将 [方向 v] 增加 (-2)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左转 (2) 度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76388"/>
            <a:ext cx="339618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核心：两个阶段接力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左摆：方向180→270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右摆：方向270→180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外面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874767" y="1835944"/>
            <a:ext cx="1256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→无限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调整速度：+2 是适中速度</a:t>
            </a:r>
            <a:endParaRPr lang="en-US" sz="9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Step3：空格发射——钩子飞出！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11601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&lt;按下 [空格 v] 键?&gt;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446785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&lt;&lt;碰到 [金块 v]?&gt; 或 &lt;碰到 [边缘 v]?&gt;&gt;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移动 (5) 步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 [金块 v]?&gt; 那么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广播 [抓住了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否则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在 (0.5) 秒内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2906241" y="2121694"/>
            <a:ext cx="8081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x:(0) y:(150)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🚀 空格触发发射 🔀 用「或」条件：碰到金块或边缘都停 📡 碰到金块→广播抓住了 ⬅️ 碰到边缘→滑行回起点</a:t>
            </a:r>
            <a:endParaRPr lang="en-US" sz="9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Step4：抓取+返回——拉金块回来！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76388"/>
            <a:ext cx="29141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碰到金块后：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[该角色的其他脚本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[抓住了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(0.5) 秒内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123033" y="1835944"/>
            <a:ext cx="14675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x:(0) y:(150)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[回到了 v]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🎣 1. 停止摆动脚本 📡 2. 广播「抓住了」→金块跟随 🎯 3. 滑行回起点（能看到过程） 📡 4. 广播「回到了」→金块删除</a:t>
            </a:r>
            <a:endParaRPr lang="en-US" sz="9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Step5：金块跟随+得分——按大小计分！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金块克隆体接收：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1981944" y="1588294"/>
            <a:ext cx="510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[抓住了 v]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652763" y="1588294"/>
            <a:ext cx="5852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[钩子 v]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363069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[回到了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(大小) &gt; (80) → +3分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(大小) &gt; (60) → +2分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否则 → +1分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删除本克隆体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88294"/>
            <a:ext cx="3366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📌 跟随：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14875" y="1588294"/>
            <a:ext cx="3392537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→移到钩子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💰 计分：大小越大分数越高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🗑 删除：回到起点后删除克隆体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新建变量：得分，显示在左上角</a:t>
            </a:r>
            <a:endParaRPr lang="en-US" sz="9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Step6：画笔绳子 + 倒计时！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76388"/>
            <a:ext cx="3381003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画笔（嵌入钩子脚本）：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发射前：全部擦除 → 落笔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移动中：画笔自动画线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碰到：抬笔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回起点后：颜色=背景色→落笔→移回→抬笔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倒计时（独立脚本）：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[时间 v] 设为 (60)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1874267" y="2083594"/>
            <a:ext cx="234724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(时间) = (0)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(1) 秒 → 时间-1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[全部 v]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🖊 画笔绳子五步流程 ① 全部擦除+落笔 ② 钩子移动=自动画线 ③ 碰到=抬笔 ④ 回起点=背景色覆盖 ⏱ 倒计时：60秒倒计时</a:t>
            </a:r>
            <a:endParaRPr lang="en-US" sz="9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🚑 Bug急救站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Bug急救站！常见问题</a:t>
            </a:r>
            <a:endParaRPr lang="en-US" sz="2400" dirty="0"/>
          </a:p>
        </p:txBody>
      </p:sp>
      <p:graphicFrame>
        <p:nvGraphicFramePr>
          <p:cNvPr id="2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14375" y="1333500"/>
          <a:ext cx="7620000" cy="914400"/>
        </p:xfrm>
        <a:graphic>
          <a:graphicData uri="http://schemas.openxmlformats.org/drawingml/2006/table">
            <a:tbl>
              <a:tblPr/>
              <a:tblGrid>
                <a:gridCol w="1604590"/>
                <a:gridCol w="6015410"/>
              </a:tblGrid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钩子不摆动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检查方向变量初始化？直到条件写对了？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钩子发射后不动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「或」条件放对位置？碰到检测角色名选对？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金块不跟随钩子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广播名字写对？「移到钩子」在</a:t>
                      </a:r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里吗？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绳子不消失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擦除时用背景色吗？回起点后落笔画了吗？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得分不对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大小判断条件(&gt;80/&gt;60)和分数设置正确？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克隆体不消失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删除本克隆体积木写了吗？在接收「回到了」后？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绳子残留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发射前有没有「全部擦除」？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遇到问题先检查这几条，90%的Bug都能解决！</a:t>
            </a:r>
            <a:endParaRPr lang="en-US" sz="12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扩展关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70"/>
              </a:lnSpc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 —— 挑战升级！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一星挑战 不同颜色金块： 金色大块=3分 银色中块=2分 铜色小块=1分 加音效：抓住Ding！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429000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 二星挑战 随机出现「石头」 抓到石头不加分 浪费时间！ 石头也有造型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614362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🌟🌟🌟 三星挑战 倒计时+排行榜 限时60秒模式 记录最高分 难度递增：越后金块越少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476625"/>
            <a:ext cx="8024336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5"/>
              </a:lnSpc>
              <a:buNone/>
            </a:pPr>
            <a:r>
              <a:rPr lang="en-US" sz="157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完成越多星星，你离Scratch大神越近！加油！🎖</a:t>
            </a:r>
            <a:endParaRPr lang="en-US" sz="15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📚 课堂总结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93044"/>
            <a:ext cx="9605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方向摆动：变量+两个「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493044"/>
            <a:ext cx="3388072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直到」接力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🔀 「或」条件：两个满足一个就成立 ← 新积木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🖊 画笔擦除：背景色覆盖=局部擦除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123033" y="2026444"/>
            <a:ext cx="119680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：能看到移动过程 ← 复习L1-4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5000625" y="1493044"/>
            <a:ext cx="1185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[方向] 设为… (变量/深橙)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000625" y="1493044"/>
            <a:ext cx="3385468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&lt;&gt; (控制/橙)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&lt; _ 或 _ &gt; (运算/绿) ← 全新！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落笔/抬笔 (画笔/青) ← 复习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[该角色的其他脚本] (控制/橙)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5题小测验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195638"/>
            <a:ext cx="7552358" cy="4024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钩子摆动用什么控制方向？(A.变量 B.键盘 C.鼠标)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2.「或」条件满足几个就能成立？(A.一个 B.两个都要 C.都不能)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画笔擦除绳子的原理？(A.全部擦除 B.背景色覆盖 C.隐藏)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抓住金块后用什么方式回起点？(A.移到 B.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3051423" y="3455194"/>
            <a:ext cx="296406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C.瞬移)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不同大小金块怎么给不同分数？(A.随机 B.如果判断大小 C.都一样)</a:t>
            </a:r>
            <a:endParaRPr lang="en-US" sz="97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🎤 展示关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展示关 —— 向大家介绍你的作品！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填空式介绍模板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我做了 ____（黄金矿工游戏）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钩子用 ____ 控制方向（方向变量）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用 ____ 变量记录 ____（方向/摆动角度）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抓取条件用了 ____ 新积木（「或」条件）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绳子效果用了 ____ 扩展（画笔）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金块越大得分越 ____（多/少）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倒计时在 ____ 时停止（时间为0）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我觉得最难的部分是 ____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我最喜欢的部分是 ____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勇敢地上台展示吧！你的作品最棒！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📖 故事导入</a:t>
            </a:r>
            <a:endParaRPr lang="en-US" sz="600" dirty="0"/>
          </a:p>
        </p:txBody>
      </p:sp>
      <p:sp>
        <p:nvSpPr>
          <p:cNvPr id="4" name="Shape 1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30"/>
              </a:lnSpc>
              <a:buNone/>
            </a:pPr>
            <a:r>
              <a:rPr lang="en-US" sz="19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⛏️ 小超人发现了一座金矿！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⛏️ 小超人发现了一座金矿！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但是金子埋在深深的地下…要用钩子把它们挖出来！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钩子来回摆动→瞄准→发射→抓住金块→拉回来！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大的金块更值钱，小的也有小分～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我们来帮小超人做一个「黄金矿工」游戏！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⛏️ 你玩过黄金矿工吗？钩子怎么抓住金块的？</a:t>
            </a:r>
            <a:endParaRPr lang="en-US" sz="970" dirty="0"/>
          </a:p>
        </p:txBody>
      </p:sp>
      <p:sp>
        <p:nvSpPr>
          <p:cNvPr id="8" name="Text 4"/>
          <p:cNvSpPr/>
          <p:nvPr/>
        </p:nvSpPr>
        <p:spPr>
          <a:xfrm>
            <a:off x="714375" y="3095625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⛏️ 你玩过黄金矿工吗？钩子怎么抓住金块的？</a:t>
            </a:r>
            <a:endParaRPr lang="en-US" sz="13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750" y="762000"/>
            <a:ext cx="7927657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750"/>
              </a:lnSpc>
              <a:buNone/>
            </a:pPr>
            <a:r>
              <a:rPr lang="en-US" sz="67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下课啦！</a:t>
            </a:r>
            <a:endParaRPr lang="en-US" sz="6750" dirty="0"/>
          </a:p>
        </p:txBody>
      </p:sp>
      <p:sp>
        <p:nvSpPr>
          <p:cNvPr id="4" name="Text 1"/>
          <p:cNvSpPr/>
          <p:nvPr/>
        </p:nvSpPr>
        <p:spPr>
          <a:xfrm>
            <a:off x="666750" y="1714500"/>
            <a:ext cx="792765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小超人带着金矿回家啦～⛏️💰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66750" y="2476500"/>
            <a:ext cx="792765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下节课预告：L1-17《牛仔枪战》—— 双人对战，谁是最强牛仔？🤠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66750" y="3048000"/>
            <a:ext cx="792765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别忘了保存你的作品哦！💾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🎯 功能分析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0" y="90488"/>
            <a:ext cx="47625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8F0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🎬</a:t>
            </a:r>
            <a:endParaRPr lang="en-US" sz="600" dirty="0"/>
          </a:p>
        </p:txBody>
      </p:sp>
      <p:sp>
        <p:nvSpPr>
          <p:cNvPr id="5" name="Text 3"/>
          <p:cNvSpPr/>
          <p:nvPr/>
        </p:nvSpPr>
        <p:spPr>
          <a:xfrm>
            <a:off x="0" y="180975"/>
            <a:ext cx="190500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highlight>
                  <a:srgbClr val="FFF8F0"/>
                </a:highlight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运行视频</a:t>
            </a:r>
            <a:endParaRPr lang="en-US" sz="600" dirty="0"/>
          </a:p>
        </p:txBody>
      </p:sp>
      <p:sp>
        <p:nvSpPr>
          <p:cNvPr id="6" name="Shape 4"/>
          <p:cNvSpPr/>
          <p:nvPr/>
        </p:nvSpPr>
        <p:spPr>
          <a:xfrm>
            <a:off x="0" y="271463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先看看黄金矿工里有什么？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481012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4810125" y="1428750"/>
            <a:ext cx="3577114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玩家操作：按空格键发射钩子 ⛏️ 钩子：左右摆动→发射→抓取→滑行回 🥇 金块：克隆生成(随机位置+大小) 🖊 绳子(画笔)：画出+擦除 ⏱ 倒计时(拓展)：时间变量递减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关键：方向变量+「或」条件+画笔擦除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95462"/>
            <a:ext cx="2533873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方向摆动 / 🔀 「或」条件 / 🖊 画笔擦除 / 🎯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20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方向摆动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变量控制钩子摇摆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27622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🔀 「或」条件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两个满足一个即成立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47625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🖊 画笔擦除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背景色覆盖=局部擦除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6762750" y="2709863"/>
            <a:ext cx="19236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6762750" y="3145110"/>
            <a:ext cx="36058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复习L1-4</a:t>
            </a:r>
            <a:endParaRPr lang="en-US" sz="820" dirty="0"/>
          </a:p>
        </p:txBody>
      </p:sp>
      <p:sp>
        <p:nvSpPr>
          <p:cNvPr id="12" name="Text 10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本节课核心知识，仔细看！</a:t>
            </a:r>
            <a:endParaRPr lang="en-US" sz="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钩子是怎么摆动的？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6477476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观察问题： 1. 钩子绕着哪个点转动？→ 悬挂点 2. 方向是固定的还是变化的？→ 来回变化！ 3. 钩子转到最左和最右后发生了啥？→ 反向转回来 🔑 关键发现：钩子方向在 180° 和 270° 之间来回变化！ 180° = 竖直向下 → 向左转→方向增加→最多到270° → 到270°后→方向开始减少→回到180° → 无限循环！</a:t>
            </a:r>
            <a:endParaRPr lang="en-US" sz="9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 试一试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980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让角色绕着顶点来回摆动！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提示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107126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 [方向 v] 设为 (180)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945532" y="1588294"/>
            <a:ext cx="66407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&gt; (270)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198141" y="1874044"/>
            <a:ext cx="77055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(2)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右转 (2) 度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191991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 (180)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将 [方向] 增加 (-2)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左转 (2) 度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🧪 你来试试！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76388"/>
            <a:ext cx="27725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把钩子放在悬挂点位置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设方向变量为180（竖直向下）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写第一个「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874767" y="1835944"/>
            <a:ext cx="13472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直到」：方向&gt;270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写第二个「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874767" y="2121694"/>
            <a:ext cx="21591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直到」：方向&lt;180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外面包「重复执行」→ 无限摆动！</a:t>
            </a:r>
            <a:endParaRPr lang="en-US" sz="9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47700"/>
            <a:ext cx="4973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两个「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2228701" y="647700"/>
            <a:ext cx="99461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直到」接力！</a:t>
            </a:r>
            <a:endParaRPr lang="en-US" sz="2170" dirty="0"/>
          </a:p>
        </p:txBody>
      </p:sp>
      <p:sp>
        <p:nvSpPr>
          <p:cNvPr id="8" name="Text 5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9" name="Text 6"/>
          <p:cNvSpPr/>
          <p:nvPr/>
        </p:nvSpPr>
        <p:spPr>
          <a:xfrm>
            <a:off x="762000" y="1635919"/>
            <a:ext cx="23813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初始化：方向变量 = 180°（钩子竖直向下）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左摆阶段：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303216" y="1635919"/>
            <a:ext cx="15145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直到方向 &gt; 270° → 每次方向+2，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6493594" y="1635919"/>
            <a:ext cx="62321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右摆阶段：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62000" y="1909762"/>
            <a:ext cx="724197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直到方向 &lt; 180° → 每次方向-2，左转2°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外面包「重复执行」→ 两个阶段来回切换 = 无限摆动！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关键：方向变量和「右转/左转」要同步变化！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到左极限(&gt;270)→反向减方向 / 到右极限(&lt;180)→反向加方向</a:t>
            </a:r>
            <a:endParaRPr lang="en-US" sz="9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完成方向摆动程序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填空练习： 1. 方向变量初始值设为 ____ 2. 左摆时判断条件：方向 &gt; ____ 3. 右摆时判断条件：方向 &lt; ____ 4. 两个阶段的中间用什么积木连接？____ 5. 外面再包一个什么积木保证一直摆动？____ 🔧 试试调整摆动速度：把+2改成+5试试？</a:t>
            </a:r>
            <a:endParaRPr lang="en-US" sz="9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2026-05-20T14:32:33Z</dcterms:created>
  <dcterms:modified xsi:type="dcterms:W3CDTF">2026-05-20T14:32:33Z</dcterms:modified>
</cp:coreProperties>
</file>