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4CAF5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19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666750" y="1524000"/>
            <a:ext cx="6767512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000"/>
              </a:lnSpc>
              <a:buNone/>
            </a:pPr>
            <a:r>
              <a:rPr lang="en-US" sz="90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安全过马路</a:t>
            </a:r>
            <a:endParaRPr lang="en-US" sz="9000" dirty="0"/>
          </a:p>
        </p:txBody>
      </p:sp>
      <p:sp>
        <p:nvSpPr>
          <p:cNvPr id="6" name="Text 3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帮图图安全过马路！学习交通规则！🚦</a:t>
            </a:r>
            <a:endParaRPr lang="en-US" sz="16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碰到红绿灯后发生了什么？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647747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📺 看老师演示！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588294"/>
            <a:ext cx="150837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观察：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图图碰到红绿灯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背景切换成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762000" y="1588294"/>
            <a:ext cx="6261274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原来场景的车消失了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新场景的车出现了！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🆕 秘密：背景变了→角色根据当前背景显示/隐藏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每个汽车角色都要写：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&lt;背景名称 = [场景1]&gt; 显示 否则 隐藏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红绿灯自己也要：切换场景后移到新位置</a:t>
            </a:r>
            <a:endParaRPr lang="en-US" sz="9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🧪📐 场景联动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场景切换联动的设计规则</a:t>
            </a:r>
            <a:endParaRPr lang="en-US" sz="20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背景列表与角色规则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624012"/>
            <a:ext cx="689193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场景1-小路：红车✅ 绿车❌ 黄车❌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场景2-大路：红车❌ 绿车✅ 黄车✅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场景3-终点：红车✅ 绿车✅ 黄车✅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场景4-胜利：全部❌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红绿灯切换代码：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&lt;碰到 [图图]?&gt; 那么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将背景切换为 [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1439466" y="1883569"/>
            <a:ext cx="318082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等待 (0.5) 秒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每个汽车核心：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&lt;背景 [名称] = [场景1]&gt; 显示 否则 隐藏</a:t>
            </a:r>
            <a:endParaRPr lang="en-US" sz="9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场景角色显示/隐藏表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完成每个场景的角色显示/隐藏： 场景 | 红车 | 绿车 | 黄车 | 红绿灯 小路 | 显示 | ____ | ____ | 显示 大路 | ____ | 显示 | 显示 | 显示 终点 | 显示 | 显示 | 显示 | ____ 胜利 | ____ | ____ | ____ | ____ 填空：切换背景积木是____？ 判断当前背景的积木在哪个模块？</a:t>
            </a:r>
            <a:endParaRPr lang="en-US" sz="9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讲一讲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红绿灯百科——科学与历史！</a:t>
            </a:r>
            <a:endParaRPr lang="en-US" sz="217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原理分析</a:t>
            </a:r>
            <a:endParaRPr lang="en-US" sz="1270" dirty="0"/>
          </a:p>
        </p:txBody>
      </p:sp>
      <p:sp>
        <p:nvSpPr>
          <p:cNvPr id="8" name="Text 5"/>
          <p:cNvSpPr/>
          <p:nvPr/>
        </p:nvSpPr>
        <p:spPr>
          <a:xfrm>
            <a:off x="762000" y="1571625"/>
            <a:ext cx="763762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🕰 红绿灯的起源： 1858年，英国伦敦，全世界第一盏红绿灯诞生！ 当时用的是「煤气灯」——红色和绿色 可惜23天后煤气泄漏爆炸了… 1914年，美国改用电力红绿灯 🔬 为什么是红、黄、绿？ 🔴 红色：波长最长，穿透力最强→雾天雨天也能看清！ 🟡 黄色：波长仅次于红色→警示/注意 🟢 绿色：和红色区别最大→安全/通行 🧠 记住口诀：红灯停、绿灯行、黄灯等一等！</a:t>
            </a:r>
            <a:endParaRPr lang="en-US" sz="9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红绿灯百科知识问答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第一盏红绿灯诞生在哪个国家？(A.美国 B.英国 C.中国) 2. 第一盏红绿灯用的是什么？(A.电力 B.煤气 C.太阳能) 3. 红灯波长最___，穿透力最强(A.长 B.短 C.中) 4. 为什么用绿色表示通行？(A.好看 B.和红色区别最大 C.随便选) 5. 黄灯表示什么？(A.停止 B.通行 C.警示/注意) 你答对了几道？🏆</a:t>
            </a:r>
            <a:endParaRPr lang="en-US" sz="9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♻️ 温故知新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复习L1-11「碰到角色」和「显示隐藏」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♻️ 碰到角色（L1-11）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24000"/>
            <a:ext cx="3577114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 [角色]? → 侦测模块(浅蓝) 小鸡碰到栅栏就消失 和今天图图碰到汽车回起点同理！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81012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♻️ 显示/隐藏（L1-11）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810125" y="1524000"/>
            <a:ext cx="3577114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外观模块(紫) 小鸡被保护后隐藏 和今天汽车根据背景显示/隐藏同理！ 🆕 今天升级： 从检测1个→检测3个(多重条件) 从简单显隐→根据背景自动切换(场景联动)</a:t>
            </a:r>
            <a:endParaRPr lang="en-US" sz="9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✅ 认识关总结</a:t>
            </a:r>
            <a:endParaRPr lang="en-US" sz="6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认识关四大本领，你掌握了吗？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6675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🔀 多重条件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多个如果并排 各管各的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266700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场景+联动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碰到红绿灯 换背景+显隐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466725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百科知识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1858伦敦 红波最长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6667500" y="1285875"/>
            <a:ext cx="1643539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碰到+显隐</a:t>
            </a:r>
            <a:pPr algn="l" indent="0" marL="0">
              <a:buNone/>
            </a:pPr>
            <a:endParaRPr lang="en-US" sz="1500" dirty="0"/>
          </a:p>
          <a:p>
            <a:pPr algn="l" indent="0" marL="0">
              <a:lnSpc>
                <a:spcPts val="1238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复习L1-11 多角色升级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71500" y="2667000"/>
            <a:ext cx="8024336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接下来进入编程关，把这些本领拼起来！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C107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5" name="Text 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3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6" name="Text 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2E7D3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分6步搭建安全过马路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6191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Step1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图图移动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↑↓上下</a:t>
            </a:r>
            <a:endParaRPr lang="en-US" sz="1120" dirty="0"/>
          </a:p>
        </p:txBody>
      </p:sp>
      <p:sp>
        <p:nvSpPr>
          <p:cNvPr id="8" name="Text 6"/>
          <p:cNvSpPr/>
          <p:nvPr/>
        </p:nvSpPr>
        <p:spPr>
          <a:xfrm>
            <a:off x="18573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Step2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检测汽车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多重条件</a:t>
            </a:r>
            <a:endParaRPr lang="en-US" sz="1120" dirty="0"/>
          </a:p>
        </p:txBody>
      </p:sp>
      <p:sp>
        <p:nvSpPr>
          <p:cNvPr id="9" name="Text 7"/>
          <p:cNvSpPr/>
          <p:nvPr/>
        </p:nvSpPr>
        <p:spPr>
          <a:xfrm>
            <a:off x="30956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Step3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检测红绿灯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场景切换</a:t>
            </a:r>
            <a:endParaRPr lang="en-US" sz="1120" dirty="0"/>
          </a:p>
        </p:txBody>
      </p:sp>
      <p:sp>
        <p:nvSpPr>
          <p:cNvPr id="10" name="Text 8"/>
          <p:cNvSpPr/>
          <p:nvPr/>
        </p:nvSpPr>
        <p:spPr>
          <a:xfrm>
            <a:off x="43338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Step4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汽车联动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显示/隐藏</a:t>
            </a:r>
            <a:endParaRPr lang="en-US" sz="1120" dirty="0"/>
          </a:p>
        </p:txBody>
      </p:sp>
      <p:sp>
        <p:nvSpPr>
          <p:cNvPr id="11" name="Text 9"/>
          <p:cNvSpPr/>
          <p:nvPr/>
        </p:nvSpPr>
        <p:spPr>
          <a:xfrm>
            <a:off x="557212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Step5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汽车移动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速度+反弹</a:t>
            </a:r>
            <a:endParaRPr lang="en-US" sz="1120" dirty="0"/>
          </a:p>
        </p:txBody>
      </p:sp>
      <p:sp>
        <p:nvSpPr>
          <p:cNvPr id="12" name="Text 10"/>
          <p:cNvSpPr/>
          <p:nvPr/>
        </p:nvSpPr>
        <p:spPr>
          <a:xfrm>
            <a:off x="6810375" y="2667000"/>
            <a:ext cx="966787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Step6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1575"/>
              </a:lnSpc>
              <a:buNone/>
            </a:pPr>
            <a:r>
              <a:rPr lang="en-US" sz="11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必胜画面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840"/>
              </a:lnSpc>
              <a:buNone/>
            </a:pPr>
            <a:r>
              <a:rPr lang="en-US" sz="6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百科+胜利</a:t>
            </a:r>
            <a:endParaRPr lang="en-US" sz="11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Step1：图图上下移动——复习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1528763" y="1588294"/>
            <a:ext cx="73781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(-180) y:(0)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3426470" y="1588294"/>
            <a:ext cx="79228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&lt;按下 ↑?&gt;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198141" y="1874044"/>
            <a:ext cx="104641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(5)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&lt;按下 ↓?&gt;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2728317" y="1874044"/>
            <a:ext cx="12555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(-5)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限制y在 -160~160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🚶 图图站在左边 ⌨ ↑上/↓下移动 📏 边界限制防跑出屏幕 🔁 和之前上下移动一样！复习</a:t>
            </a:r>
            <a:endParaRPr lang="en-US" sz="9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Step2：图图检测汽车——多重条件核心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7769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另起一个绿旗脚本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2651224" y="1588294"/>
            <a:ext cx="93382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&lt;碰到 [红车]?&gt;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1411560" y="1874044"/>
            <a:ext cx="7240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[Car Horn]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341374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(-180) y:(0)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&lt;碰到 [绿车]?&gt;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1865635" y="2159794"/>
            <a:ext cx="7240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[Car Horn]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2159794"/>
            <a:ext cx="3501777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(-180) y:(0)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&lt;碰到 [黄车]?&gt;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2271043" y="2445544"/>
            <a:ext cx="7240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[Car Horn]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2445544"/>
            <a:ext cx="3472755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(-180) y:(0)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714875" y="1576388"/>
            <a:ext cx="26231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🆕 三个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081960" y="1576388"/>
            <a:ext cx="263358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」并排写！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不是嵌套！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🚗 碰到任何一辆车→触发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📢 播放喇叭声→回到起点</a:t>
            </a:r>
            <a:endParaRPr lang="en-US" sz="9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🔄 温故知新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8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280987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ECDC4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L1-17 我们学了什么？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666750" y="1238250"/>
            <a:ext cx="3480435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📖 上次学了什么？（L1-17）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双人控制：WASD vs ↑↓，独立不冲突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广播深入：双向广播，第4次使用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子弹方向编码：约翰+10 / 泰格-10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击中判定：碰到→广播→切换→精确停止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4667250" y="1238250"/>
            <a:ext cx="386715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这次要学什么？（L1-2）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多重条件：多个如果并排写，分别检测不同车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场景切换+角色联动：碰到红绿灯→切换背景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🆕 百科知识：红绿灯起源和颜色科学原理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555555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♻️ 碰到角色+显示隐藏(复习L1-11)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2476500"/>
            <a:ext cx="7734300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</a:t>
            </a:r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555555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今天做一个全新的 Scratch 项目！</a:t>
            </a:r>
            <a:endParaRPr lang="en-US" sz="16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Step3：图图检测红绿灯——场景切换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254146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在图图检测脚本里追加：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&lt;碰到 [红绿灯]?&gt;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将背景切换为 [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3501628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]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等待 (1) 秒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完整的检测部分：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如果碰到红车→回起点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如果碰到绿车→回起点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如果碰到黄车→回起点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如果碰到红绿灯→换背景←并排！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🚦 检测红绿灯和汽车并排放 又是一个多重如果！ 🔄 切换后等1秒→给缓冲 🎯 两个不同检测分开写</a:t>
            </a:r>
            <a:endParaRPr lang="en-US" sz="9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Step4：汽车场景联动——显示隐藏规则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70269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红车代码示例：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714375" y="1588294"/>
            <a:ext cx="3498652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&lt;&lt;背景 [名称] = [小路]&gt;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    或 &lt;背景 [名称] = [终点]&gt;&gt;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显示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否则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隐藏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绿车：场景2或3显示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黄车：场景2或3显示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红车：小路+终点显示 绿车：大路+终点显示 黄车：大路+终点显示 用「或」条件判断多个场景</a:t>
            </a:r>
            <a:endParaRPr lang="en-US" sz="9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05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Step5：汽车移动+反弹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88294"/>
            <a:ext cx="70269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绿车移动示例：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2231454" y="1588294"/>
            <a:ext cx="81654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(200) y:(-20)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874044"/>
            <a:ext cx="51643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 (5) 步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1874044"/>
            <a:ext cx="3358158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各车参数：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红车：(-200,80) 速度3 向右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绿车：(200,-20) 速度-5 向左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黄车：(-200,-100)速度7 向右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🏎 每辆车不同速度和方向 🔄 边缘反弹→来回跑 📏 不同起点位置 🎯 增加难度和变化感</a:t>
            </a:r>
            <a:endParaRPr lang="en-US" sz="9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4" name="Shape 2"/>
          <p:cNvSpPr/>
          <p:nvPr/>
        </p:nvSpPr>
        <p:spPr>
          <a:xfrm>
            <a:off x="0" y="285750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06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35"/>
              </a:lnSpc>
              <a:buNone/>
            </a:pPr>
            <a:r>
              <a:rPr lang="en-US" sz="20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Step6：百科+胜利画面</a:t>
            </a:r>
            <a:endParaRPr lang="en-US" sz="20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完整代码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24000"/>
            <a:ext cx="3577114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# 胜利判定（舞台）： 如果 &lt;背景 [名称] = [胜利]&gt; 说 [🎉 图图安全到家了！] 停止 [全部] 📚 百科展示： 🔴 红波长最长→STOP 🟡 黄波长第二→CAUTION 🟢 绿色区分最大→GO 互动：老师提问百科抢答！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要点说明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714875" y="1524000"/>
            <a:ext cx="3480435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🏆 胜利判定在舞台 📚 百科知识展示 互动环节：问答抢答！ 🎨 视觉包装要精美</a:t>
            </a:r>
            <a:endParaRPr lang="en-US" sz="9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🚑 Bug急救站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8"/>
            <a:ext cx="9144000" cy="1905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360"/>
              </a:lnSpc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Bug急救站！常见问题</a:t>
            </a:r>
            <a:endParaRPr lang="en-US" sz="2400" dirty="0"/>
          </a:p>
        </p:txBody>
      </p:sp>
      <p:graphicFrame>
        <p:nvGraphicFramePr>
          <p:cNvPr id="2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14375" y="1333500"/>
          <a:ext cx="7620000" cy="914400"/>
        </p:xfrm>
        <a:graphic>
          <a:graphicData uri="http://schemas.openxmlformats.org/drawingml/2006/table">
            <a:tbl>
              <a:tblPr/>
              <a:tblGrid>
                <a:gridCol w="1781473"/>
                <a:gridCol w="5838527"/>
              </a:tblGrid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图图碰车不动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检查如果是不是并排？嵌套只检测一辆车！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场景切换后车不出现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每个汽车要写如果背景=XXX那么显示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车在不对的场景出现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检查背景名称判断，字符串要完全一致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碰红绿灯一直切换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切换后加</a:t>
                      </a:r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防多次触发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图图穿过汽车不触发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侦测条件在</a:t>
                      </a:r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里吗？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车碰到边缘不反弹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检查「</a:t>
                      </a:r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」在</a:t>
                      </a:r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里？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🐛 胜利后车还在动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lnSpc>
                          <a:spcPts val="1320"/>
                        </a:lnSpc>
                        <a:buNone/>
                      </a:pPr>
                      <a:r>
                        <a:rPr lang="en-US" sz="820" dirty="0">
                          <a:solidFill>
                            <a:srgbClr val="3D4F6B"/>
                          </a:solidFill>
                          <a:latin typeface="Noto Sans SC" pitchFamily="34" charset="0"/>
                          <a:ea typeface="Noto Sans SC" pitchFamily="34" charset="-122"/>
                          <a:cs typeface="Noto Sans SC" pitchFamily="34" charset="-120"/>
                        </a:rPr>
                        <a:t>💊 胜利时要用「停止全部」</a:t>
                      </a:r>
                      <a:endParaRPr lang="en-US" sz="820" dirty="0">
                        <a:latin typeface="Noto Sans SC" charset="0"/>
                        <a:ea typeface="Noto Sans SC" charset="0"/>
                        <a:cs typeface="Noto Sans SC" charset="0"/>
                      </a:endParaRPr>
                    </a:p>
                  </a:txBody>
                  <a:tcPr marL="61913" marR="61913" marT="42863" marB="42863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476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 4"/>
          <p:cNvSpPr/>
          <p:nvPr/>
        </p:nvSpPr>
        <p:spPr>
          <a:xfrm>
            <a:off x="571500" y="381000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遇到问题先检查这几条，90%的Bug都能解决！</a:t>
            </a:r>
            <a:endParaRPr lang="en-US" sz="127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🌟 扩展关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FFD23F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0" y="6619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9C27B0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70"/>
              </a:lnSpc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 —— 挑战升级！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一星挑战 加更多汽车 4-5辆汽车 不同场景不同组合 增加难度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3429000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🌟🌟 二星挑战 加计时器 限时30秒过马路 红绿灯变灯效果 红绿交替显示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6143625" y="1285875"/>
            <a:ext cx="2223611" cy="1809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🌟🌟🌟 三星挑战 更多交通场景 斑马线 人行天桥 交警手势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3476625"/>
            <a:ext cx="8024336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5"/>
              </a:lnSpc>
              <a:buNone/>
            </a:pPr>
            <a:r>
              <a:rPr lang="en-US" sz="157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完成越多星星，你离Scratch大神越近！加油！🎖</a:t>
            </a:r>
            <a:endParaRPr lang="en-US" sz="157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📚 课堂总结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42875" dist="38100" dir="5400000">
              <a:srgbClr val="FF9800">
                <a:alpha val="15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42875" dist="38100" dir="5400000">
              <a:srgbClr val="FF9800">
                <a:alpha val="20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0" y="6619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780"/>
              </a:lnSpc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新概念和积木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57150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新概念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428750"/>
            <a:ext cx="3480435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🔀 多重条件：多个如果并排，各自独立检测 🔄 场景切换+联动：碰到红绿灯→换背景→显隐 📚 百科知识：1858伦敦→红灯波长最长→绿区别最大 🎯 碰到角色+显示隐藏：复习L1-11升级版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000625" y="1493044"/>
            <a:ext cx="19697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多个[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302374" y="1493044"/>
            <a:ext cx="117045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]并排 (控制/橙)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将背景切换为 [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000625" y="1493044"/>
            <a:ext cx="334922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] (外观/紫)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背景 [名称] (外观/紫)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 [角色]? (侦测/浅蓝)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显示/隐藏 (外观/紫)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000625" y="1778794"/>
            <a:ext cx="3332931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(运动/蓝)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&lt; _ 或 _ &gt; (运算/绿) 复习L1-16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2762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5题小测验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714375" y="3207544"/>
            <a:ext cx="383634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检测多个汽车如果应该怎么写？(A.嵌套 B.并排 C.用一个)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场景切换用的积木？(A.下一个造型 B.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3207544"/>
            <a:ext cx="7561064" cy="41671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C.下一个角色)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红灯用红色的科学原因？(A.好看 B.波长最长 C.随便选的)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4. 判断当前场景用什么？(A.背景名称 B.碰到边缘 C.计时器)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5. 图图碰到汽车回起点用什么移动？</a:t>
            </a:r>
            <a:endParaRPr lang="en-US" sz="97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🎤 展示关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展示关 —— 向大家介绍你的作品！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填空式介绍模板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我做了 ____（帮图图安全过马路游戏）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图图碰到 ____ 会回到起点（汽车）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碰到 ____ 会切换场景（红绿灯）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检测多辆汽车用了 ____ 个如果，它们 ____ 写（3/并排）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红绿灯中 ____ 色停止，因为 ____（红/波长最长）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红绿灯最早诞生在 ____ 年（1858）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我新学到的百科知识是 ____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我觉得最难的部分是 ____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571500" y="3810000"/>
            <a:ext cx="8024336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勇敢地上台展示吧！你的作品最棒！</a:t>
            </a:r>
            <a:endParaRPr lang="en-US" sz="1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750" y="762000"/>
            <a:ext cx="7927657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750"/>
              </a:lnSpc>
              <a:buNone/>
            </a:pPr>
            <a:r>
              <a:rPr lang="en-US" sz="67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🎉 下课啦！</a:t>
            </a:r>
            <a:endParaRPr lang="en-US" sz="6750" dirty="0"/>
          </a:p>
        </p:txBody>
      </p:sp>
      <p:sp>
        <p:nvSpPr>
          <p:cNvPr id="4" name="Text 1"/>
          <p:cNvSpPr/>
          <p:nvPr/>
        </p:nvSpPr>
        <p:spPr>
          <a:xfrm>
            <a:off x="666750" y="1714500"/>
            <a:ext cx="792765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8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图图安全到家啦！红灯停绿灯行～🚦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66750" y="2476500"/>
            <a:ext cx="7927657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8392AE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下节课预告：L1-20《克隆光魔法》—— 太阳神阿波罗大战野猪怪！✨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666750" y="3048000"/>
            <a:ext cx="7927657" cy="285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别忘了保存你的作品哦！💾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📖 故事导入</a:t>
            </a:r>
            <a:endParaRPr lang="en-US" sz="600" dirty="0"/>
          </a:p>
        </p:txBody>
      </p:sp>
      <p:sp>
        <p:nvSpPr>
          <p:cNvPr id="4" name="Shape 1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30"/>
              </a:lnSpc>
              <a:buNone/>
            </a:pPr>
            <a:r>
              <a:rPr lang="en-US" sz="19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🚶 小超人的邻居弟弟「图图」要过马路！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🚶 小超人的邻居弟弟「图图」要过马路！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马路上有好多车…红色、绿色、黄色汽车不同方向开！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图图必须小心：碰到汽车→被撞回起点！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还有红绿灯：碰到绿灯→换到下一条马路！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🚦 今天不仅做游戏，还要学真正的交通安全知识！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🚦 红灯停、绿灯行、黄灯等一等——你做到了吗？</a:t>
            </a:r>
            <a:endParaRPr lang="en-US" sz="970" dirty="0"/>
          </a:p>
        </p:txBody>
      </p:sp>
      <p:sp>
        <p:nvSpPr>
          <p:cNvPr id="8" name="Text 4"/>
          <p:cNvSpPr/>
          <p:nvPr/>
        </p:nvSpPr>
        <p:spPr>
          <a:xfrm>
            <a:off x="714375" y="3095625"/>
            <a:ext cx="502729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💭 🚦 红灯停、绿灯行、黄灯等一等——你做到了吗？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🎯 功能分析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先看看安全过马路有什么？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714375" y="114300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🎬 运行视频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428750"/>
            <a:ext cx="3577114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🎮 场景系统：小路→大路→终点→胜利 🚶 图图：↑↓移动+检测汽车/红绿灯 🚗 汽车：不同场景显示/隐藏+各自速度 🚦 红绿灯：碰到→切换到下一个场景 📚 百科：红绿灯起源、颜色科学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810125" y="114300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🔧 拆解分析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810125" y="1428750"/>
            <a:ext cx="3577114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场景1(小路)：红车出没 场景2(大路)：绿车+黄车 场景3(终点)：三车都有+红绿灯 最后：胜利画面 🆕 多场景+多角色联动新套路！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3429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三个场景切换 + 三种汽车 = 多重条件+场景联动的组合拳！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C107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5" name="Text 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63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6" name="Text 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2E7D3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🔀 多重条件 / 🔄 场景切换 / 📚 百科知识 / 🎯 碰到+显隐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76200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🔀 多重条件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多个如果并排写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276225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场景切换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+角色联动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476250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百科知识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红绿灯的故事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6762750" y="2667000"/>
            <a:ext cx="1836896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碰到+显隐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320"/>
              </a:lnSpc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复习L1-11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本节课核心知识，仔细看！</a:t>
            </a:r>
            <a:endParaRPr lang="en-US" sz="9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👀 看一看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图图怎么同时检测多辆汽车？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647747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📺 看老师演示！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62000" y="1576388"/>
            <a:ext cx="6354812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问题：马路上有3辆车，图图碰到任何一辆都会受伤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错误（嵌套）：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&lt;碰到红车&gt; 那么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如果 &lt;碰到绿车&gt; 那么 …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嵌套=要同时碰到3辆才触发！❌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正确（并排=多重条件）：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&lt;碰到红车&gt; → 回起点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&lt;碰到绿车&gt; → 回起点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&lt;碰到黄车&gt; → 回起点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🆕 多个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4878065" y="1824037"/>
            <a:ext cx="74309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」并排写，各管各的！</a:t>
            </a:r>
            <a:endParaRPr lang="en-US" sz="9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🧪 试一试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0" y="37623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4CAF50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多重条件并排写</a:t>
            </a:r>
            <a:endParaRPr lang="en-US" sz="232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提示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24000"/>
            <a:ext cx="3383756" cy="1714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正确写法（并排）： 如果 &lt;碰到 [红球]&gt; → 说「红色！」 如果 &lt;碰到 [蓝球]&gt; → 说「蓝色！」 如果 &lt;碰到 [绿球]&gt; → 说「绿色！」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🧪 你来试试！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714875" y="1524000"/>
            <a:ext cx="3480435" cy="1714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并排 vs 嵌套： • 并排：每个条件独立判断 • 嵌套：层层依赖 口诀： 「多辆车，多个如果 并排放，各管各！」</a:t>
            </a:r>
            <a:endParaRPr lang="en-US" sz="9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📐 讲一讲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381000"/>
          </a:xfrm>
          <a:prstGeom prst="rect">
            <a:avLst/>
          </a:prstGeom>
          <a:ln/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45"/>
              </a:lnSpc>
              <a:buNone/>
            </a:pPr>
            <a:r>
              <a:rPr lang="en-US" sz="217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多重条件——Scratch从上到下依次执行</a:t>
            </a:r>
            <a:endParaRPr lang="en-US" sz="2170" dirty="0"/>
          </a:p>
        </p:txBody>
      </p:sp>
      <p:sp>
        <p:nvSpPr>
          <p:cNvPr id="7" name="Text 4"/>
          <p:cNvSpPr/>
          <p:nvPr/>
        </p:nvSpPr>
        <p:spPr>
          <a:xfrm>
            <a:off x="762000" y="1238250"/>
            <a:ext cx="763762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📐 原理分析</a:t>
            </a:r>
            <a:endParaRPr lang="en-US" sz="1270" dirty="0"/>
          </a:p>
        </p:txBody>
      </p:sp>
      <p:sp>
        <p:nvSpPr>
          <p:cNvPr id="8" name="Text 5"/>
          <p:cNvSpPr/>
          <p:nvPr/>
        </p:nvSpPr>
        <p:spPr>
          <a:xfrm>
            <a:off x="762000" y="1624012"/>
            <a:ext cx="7404795" cy="40243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执行逻辑：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先判断第一个如果→成立就执行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再判断第二个如果→成立就执行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再判断第三个如果→…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每一帧都检查所有条件！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如果图图同时碰到红车和黄车？→两个都会触发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🆚 对比「如果…那么…否则」：</a:t>
            </a:r>
            <a:endParaRPr lang="en-US" sz="970" dirty="0"/>
          </a:p>
        </p:txBody>
      </p:sp>
      <p:sp>
        <p:nvSpPr>
          <p:cNvPr id="9" name="Text 6"/>
          <p:cNvSpPr/>
          <p:nvPr/>
        </p:nvSpPr>
        <p:spPr>
          <a:xfrm>
            <a:off x="1366614" y="1883569"/>
            <a:ext cx="361287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：二选一（只有一个执行）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多重如果并排：可以多个都执行</a:t>
            </a: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endParaRPr lang="en-US" sz="970" dirty="0"/>
          </a:p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什么时候用并排？需要分别检测多个角色/条件时</a:t>
            </a:r>
            <a:endParaRPr lang="en-US" sz="9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FF0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0"/>
            <a:ext cx="9281160" cy="904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00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 练一练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0" y="90487"/>
            <a:ext cx="9144000" cy="285750"/>
          </a:xfrm>
          <a:prstGeom prst="rect">
            <a:avLst/>
          </a:prstGeom>
          <a:ln/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55"/>
              </a:lnSpc>
              <a:buNone/>
            </a:pPr>
            <a:r>
              <a:rPr lang="en-US" sz="23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多重条件判断</a:t>
            </a:r>
            <a:endParaRPr lang="en-US" sz="2320" dirty="0"/>
          </a:p>
        </p:txBody>
      </p:sp>
      <p:sp>
        <p:nvSpPr>
          <p:cNvPr id="7" name="Text 4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✏️ 练习</a:t>
            </a:r>
            <a:endParaRPr lang="en-US" sz="1120" dirty="0"/>
          </a:p>
        </p:txBody>
      </p:sp>
      <p:sp>
        <p:nvSpPr>
          <p:cNvPr id="8" name="Text 5"/>
          <p:cNvSpPr/>
          <p:nvPr/>
        </p:nvSpPr>
        <p:spPr>
          <a:xfrm>
            <a:off x="714375" y="1524000"/>
            <a:ext cx="7734300" cy="1905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判断： 1. 多个如果嵌套=需要同时满足所有条件(✓) 2. 并排写的多个如果=各自独立判断(✓) 3. 检测3辆车只需要1个如果(✗) 纠错：小图图写了3个嵌套的如果，怎么都不触发 改成并排的3个如果！ 思考：碰到汽车要回起点+播放喇叭声怎么写？</a:t>
            </a:r>
            <a:endParaRPr lang="en-US" sz="9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2026-05-20T14:32:59Z</dcterms:created>
  <dcterms:modified xsi:type="dcterms:W3CDTF">2026-05-20T14:32:59Z</dcterms:modified>
</cp:coreProperties>
</file>