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notesMasterIdLst>
    <p:notesMasterId r:id="rId3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image" Target="../media/image-2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image" Target="../media/image-2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9C27B0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20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666750" y="1524000"/>
            <a:ext cx="6767512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000"/>
              </a:lnSpc>
              <a:buNone/>
            </a:pPr>
            <a:r>
              <a:rPr lang="en-US" sz="900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克隆光魔法</a:t>
            </a:r>
            <a:endParaRPr lang="en-US" sz="9000" dirty="0"/>
          </a:p>
        </p:txBody>
      </p:sp>
      <p:sp>
        <p:nvSpPr>
          <p:cNvPr id="6" name="Text 3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太阳神阿波罗大战野猪怪！光波vs绿光波！✨</a:t>
            </a:r>
            <a:endParaRPr lang="en-US" sz="16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👀 看一看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阿波罗发射前在干嘛？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647747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📺 看老师演示！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62000" y="1524000"/>
            <a:ext cx="6477476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观察： 1. 按下空格 → 阿波罗开始不停切换造型(普通↔战斗) 2. 造型快速交替 → 看起来像在「蓄力」！ 3. 松开空格 → 光魔法发出 → 阿波罗恢复普通造型 🆕 蓄力动画 = 视觉反馈 按下空格→看到角色在变化→知道「我在蓄力」 松开发射→角色恢复→知道「发射完了」 原理：按下空格反复执行「下一个造型」→两个造型间来回切换</a:t>
            </a:r>
            <a:endParaRPr lang="en-US" sz="9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🧪📐 蓄力动画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45"/>
              </a:lnSpc>
              <a:buNone/>
            </a:pPr>
            <a:r>
              <a:rPr lang="en-US" sz="21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蓄力动画的实现</a:t>
            </a:r>
            <a:endParaRPr lang="en-US" sz="217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763762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📐 两个造型：普通 + 蓄力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62000" y="1635919"/>
            <a:ext cx="186481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蓄力代码（按下空格时）：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 &lt;按下 [空格]?&gt;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762000" y="1635919"/>
            <a:ext cx="746015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&lt;不是 &lt;按下 [空格]?&gt;&gt;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下一个造型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等待 (0.1) 秒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切换到造型 [太阳神_普通]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[光魔法]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[发射光魔法]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原理：「下一个造型」在两个造型间来回切换→蓄力抖动效果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3335387" y="1921669"/>
            <a:ext cx="28028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→控制切换速度→太快眼花，太慢没效果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松手后「切换到造型」→固定回普通造型</a:t>
            </a:r>
            <a:endParaRPr lang="en-US" sz="9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练一练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蓄力动画选择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练习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76388"/>
            <a:ext cx="7508528" cy="4024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选择：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蓄力时切换造型，松手后应该？(A.保持 B.切回普通 C.隐藏)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控制切换速度的是什么？(A.等待时间 B.移动步数 C.克隆数量)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判断「松手」用？(A.按下空格 B.不是按下空格 C.按下任意键)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纠错：小明忘了加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1645146" y="1835944"/>
            <a:ext cx="251832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，造型闪太快。帮他加上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挑战：试试0.3秒、0.05秒，哪个效果最好？</a:t>
            </a:r>
            <a:endParaRPr lang="en-US" sz="9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👀 看一看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E53935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940"/>
              </a:lnSpc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两个角色的碰撞结果一样吗？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💫 光魔法碰野猪怪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24000"/>
            <a:ext cx="3577114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野猪怪切换造型(倒地) 停止移动 🎉 阿波罗赢了！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81012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E53935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🟢 绿光波碰阿波罗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810125" y="1524000"/>
            <a:ext cx="3577114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阿波罗切换造型(倒下) 停止移动 💀 阿波罗输了！ 🆕 双向碰撞检测升级！ L1-11：小鸡碰栅栏→消失(单向) L1-15：子弹碰敌机→双方反应(双向基础) 今天：双方子弹→双向独立(双向高级)</a:t>
            </a:r>
            <a:endParaRPr lang="en-US" sz="9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讲一讲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45"/>
              </a:lnSpc>
              <a:buNone/>
            </a:pPr>
            <a:r>
              <a:rPr lang="en-US" sz="21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双角色对战碰撞完整逻辑</a:t>
            </a:r>
            <a:endParaRPr lang="en-US" sz="217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763762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📐 原理分析</a:t>
            </a:r>
            <a:endParaRPr lang="en-US" sz="1270" dirty="0"/>
          </a:p>
        </p:txBody>
      </p:sp>
      <p:sp>
        <p:nvSpPr>
          <p:cNvPr id="8" name="Text 5"/>
          <p:cNvSpPr/>
          <p:nvPr/>
        </p:nvSpPr>
        <p:spPr>
          <a:xfrm>
            <a:off x="762000" y="1635919"/>
            <a:ext cx="103480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阿波罗光魔法→检测野猪怪：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2956694" y="1635919"/>
            <a:ext cx="79779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&lt;碰到边缘?&gt;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238253" y="1635919"/>
            <a:ext cx="359144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(10)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如果 &lt;碰到 [野猪怪]?&gt;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广播 [野猪怪被击中]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删除本克隆体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野猪怪绿光波→检测阿波罗：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921892" y="1921669"/>
            <a:ext cx="79779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&lt;碰到边缘?&gt;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62000" y="1921669"/>
            <a:ext cx="7478390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(-10)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如果 &lt;碰到 [阿波罗]?&gt;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广播 [阿波罗被击中]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删除本克隆体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被击中后处理：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野猪怪收到→切换倒地造型→停止脚本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阿波罗收到→切换倒下造型→停止脚本</a:t>
            </a:r>
            <a:endParaRPr lang="en-US" sz="9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练一练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碰撞判定流程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练习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填空： 光魔法碰野猪→广播[____]→野猪收到→[____]+[____] 绿光波碰阿波罗→广播[____]→阿波罗收到→[____]+[____] 判断： 1. 光魔法碰野猪直接停止就行不用广播(✗) 2. 广播可以让多角色同时收到(✓) 3. 两个碰撞检测写在一个如果里(✗) 思考：阿波罗和野猪同时被击中谁赢？</a:t>
            </a:r>
            <a:endParaRPr lang="en-US" sz="9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♻️ 温故知新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940"/>
              </a:lnSpc>
              <a:buNone/>
            </a:pPr>
            <a:r>
              <a:rPr lang="en-US" sz="21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再认「移到角色」和「克隆删除」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♻️ 移到角色（复习多课）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24000"/>
            <a:ext cx="3577114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[角色] → 瞬移到指定角色位置 光魔法：移到 [阿波罗] 绿光波：移到 [野猪怪] 从角色位置出发的关键步骤！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81012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♻️ 克隆删除（复习L1-15）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810125" y="1524000"/>
            <a:ext cx="3577114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删除本克隆体 → 彻底消失不占内存 光魔法飞到边缘→删除 光魔法碰到野猪→先广播再删除 🆕 今天升级：删除前先广播 让其他角色知道"I hit you!"</a:t>
            </a:r>
            <a:endParaRPr lang="en-US" sz="9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认识关总结</a:t>
            </a:r>
            <a:endParaRPr lang="en-US" sz="6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60"/>
              </a:lnSpc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认识关四大本领，你掌握了吗？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6675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📦 克隆+广播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新套路！ 先克隆后广播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266700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💪 蓄力动画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按空格切换 造型视觉反馈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466725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⚔️ 双向碰撞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双方都有子弹 双向独立判定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666750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移到+克隆删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复习升级 删除前广播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71500" y="2667000"/>
            <a:ext cx="802433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80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接下来进入编程关，把这些本领拼起来！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5" name="Text 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63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6" name="Text 4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6A1B9A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分6步搭建克隆光魔法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61912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Step1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阿波罗移动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WASD四方向</a:t>
            </a:r>
            <a:endParaRPr lang="en-US" sz="1120" dirty="0"/>
          </a:p>
        </p:txBody>
      </p:sp>
      <p:sp>
        <p:nvSpPr>
          <p:cNvPr id="8" name="Text 6"/>
          <p:cNvSpPr/>
          <p:nvPr/>
        </p:nvSpPr>
        <p:spPr>
          <a:xfrm>
            <a:off x="185737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Step2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野猪怪移动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自动滑行+发射</a:t>
            </a:r>
            <a:endParaRPr lang="en-US" sz="1120" dirty="0"/>
          </a:p>
        </p:txBody>
      </p:sp>
      <p:sp>
        <p:nvSpPr>
          <p:cNvPr id="9" name="Text 7"/>
          <p:cNvSpPr/>
          <p:nvPr/>
        </p:nvSpPr>
        <p:spPr>
          <a:xfrm>
            <a:off x="309562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Step3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阿波罗发射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蓄力+克隆+广播</a:t>
            </a:r>
            <a:endParaRPr lang="en-US" sz="1120" dirty="0"/>
          </a:p>
        </p:txBody>
      </p:sp>
      <p:sp>
        <p:nvSpPr>
          <p:cNvPr id="10" name="Text 8"/>
          <p:cNvSpPr/>
          <p:nvPr/>
        </p:nvSpPr>
        <p:spPr>
          <a:xfrm>
            <a:off x="433387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Step4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光魔法移动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向右→删除</a:t>
            </a:r>
            <a:endParaRPr lang="en-US" sz="1120" dirty="0"/>
          </a:p>
        </p:txBody>
      </p:sp>
      <p:sp>
        <p:nvSpPr>
          <p:cNvPr id="11" name="Text 9"/>
          <p:cNvSpPr/>
          <p:nvPr/>
        </p:nvSpPr>
        <p:spPr>
          <a:xfrm>
            <a:off x="557212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Step5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绿光波+碰撞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向左→击中广播</a:t>
            </a:r>
            <a:endParaRPr lang="en-US" sz="1120" dirty="0"/>
          </a:p>
        </p:txBody>
      </p:sp>
      <p:sp>
        <p:nvSpPr>
          <p:cNvPr id="12" name="Text 10"/>
          <p:cNvSpPr/>
          <p:nvPr/>
        </p:nvSpPr>
        <p:spPr>
          <a:xfrm>
            <a:off x="681037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Step6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游戏结束判定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胜负处理</a:t>
            </a:r>
            <a:endParaRPr lang="en-US" sz="11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Step1：阿波罗移动——WASD四方向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1528763" y="1588294"/>
            <a:ext cx="16911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(-150) y:(0)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将旋转方式设为 [左右翻转]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1874267" y="1874044"/>
            <a:ext cx="22733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874044"/>
            <a:ext cx="3298332" cy="416719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y+5 如果 </a:t>
            </a:r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y-5 如果 </a:t>
            </a:r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x-5 如果 </a:t>
            </a:r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x+5 边界限制：y±160, x 180~-200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🦸 站在左边(-150,0) 🎮 WASD四方向移动 📏 上下左右都要边界限制 🔄 左右翻转防倒立</a:t>
            </a:r>
            <a:endParaRPr lang="en-US" sz="9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🔄 温故知新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8"/>
            <a:ext cx="9144000" cy="19050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9C27B0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280987"/>
            <a:ext cx="9144000" cy="19050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60"/>
              </a:lnSpc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L1-19 我们学了什么？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666750" y="1238250"/>
            <a:ext cx="3480435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📖 上次学了什么？（L1-19）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多重条件：多个如果并排写，各自独立检测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场景切换+联动：碰红绿灯→换背景→角色显隐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百科知识：红绿灯1858伦敦→红波长最长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碰到角色+显示隐藏(复习L1-11)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4667250" y="1238250"/>
            <a:ext cx="3867150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🔮 这次要学什么？（L1-2）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🆕 克隆+广播组合：空格→克隆+同时广播←核心新套路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🆕 蓄力动画：按下空格→反复切换造型→视觉反馈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🆕 双角色对战碰撞：光波碰野猪/绿光碰阿波罗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♻️ 移到角色+克隆删除(复习L1-15)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2476500"/>
            <a:ext cx="773430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🏆 </a:t>
            </a:r>
            <a:pPr algn="l" indent="0" marL="0">
              <a:lnSpc>
                <a:spcPts val="168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今天做一个全新的 Scratch 项目！</a:t>
            </a:r>
            <a:endParaRPr lang="en-US" sz="16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Step2：野猪怪——自动+定时发射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5540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移动脚本：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2082775" y="1588294"/>
            <a:ext cx="69309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(150) y:(0)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588294"/>
            <a:ext cx="3335089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(1) 秒内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1874044"/>
            <a:ext cx="3458021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随机x(50~200) y(-150~150)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等待 (0.5) 秒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发射脚本（另起一个）：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159794"/>
            <a:ext cx="3218631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 (随机2~4) 秒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克隆 [绿光波]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广播 [发射绿光波]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4714875" y="1588294"/>
            <a:ext cx="101508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🐗 站在右边(150,0)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4714875" y="1588294"/>
            <a:ext cx="3171230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随机位置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 随机间隔2~4秒发射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😈 自动移动+攻击→制造压力</a:t>
            </a:r>
            <a:endParaRPr lang="en-US" sz="9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Step3：阿波罗发射——蓄力+克隆+广播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77695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另起一个绿旗脚本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2651224" y="1588294"/>
            <a:ext cx="93382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 &lt;按下 [空格]?&gt;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874044"/>
            <a:ext cx="3444255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&lt;不 &lt;按下 [空格]?&gt;&gt;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下一个造型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等待 (0.1) 秒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切换到造型 [太阳神_普通]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如果 &lt;(阿波罗生命) &gt; (0)&gt;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克隆 [光魔法]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广播 [发射光魔法]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等待 (0.3) 秒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三位一体： 💪 蓄力(造型切换) 📦 克隆(生成光魔法) 📡 广播(通知移动) ❤️ 加生命判断：死了不能发射</a:t>
            </a:r>
            <a:endParaRPr lang="en-US" sz="9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04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Step4：光魔法——向右飞！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119337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隐藏（本体）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2398365" y="1588294"/>
            <a:ext cx="12424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[发射光魔法]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[阿波罗]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874267" y="1874044"/>
            <a:ext cx="95942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&lt;碰野猪 或 边缘&gt;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1874044"/>
            <a:ext cx="3415680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(10) ← 向右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&lt;碰到 [野猪怪]?&gt;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广播 [野猪怪被击中]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删除本克隆体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💫 从阿波罗位置出发 ➡ x+10 向右飞 🔀 用「或」条件 💥 碰野猪→广播击中再删除 🗑 碰边缘→直接删除</a:t>
            </a:r>
            <a:endParaRPr lang="en-US" sz="9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05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Step5：绿光波——向左飞+碰撞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119337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隐藏（本体）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2398365" y="1588294"/>
            <a:ext cx="12424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[发射绿光波]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[野猪怪]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874267" y="1874044"/>
            <a:ext cx="103376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&lt;碰阿波罗 或 边缘&gt;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1874044"/>
            <a:ext cx="3460403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(-10) ← 向左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&lt;碰到 [阿波罗]?&gt;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广播 [阿波罗被击中]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删除本克隆体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🟢 从野猪怪位置出发 ⬅ x-10 向左飞 和光魔法镜像！ 对比： 光魔法→阿波罗→+10→野猪 绿光波→野猪→-10→阿波罗</a:t>
            </a:r>
            <a:endParaRPr lang="en-US" sz="9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06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Step6：游戏结束判定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62835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野猪被击中：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1588294"/>
            <a:ext cx="3457352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[野猪怪被击中]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切换造型 [野猪怪_倒地]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[嗷呜…] (1) 秒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停止 [该角色的其他脚本]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[阿波罗赢了]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阿波罗被击中：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874044"/>
            <a:ext cx="3502744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[阿波罗被击中]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切换造型 [阿波罗_倒下]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[啊！我输了…]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停止 [该角色的其他脚本]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[野猪怪赢了]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🏁 精确停止自己 📡 广播胜负给舞台 🎤 舞台显示结果 💡 用停止角色的其他脚本 → 只停自己不影响对方 → 对方可能已经赢了</a:t>
            </a:r>
            <a:endParaRPr lang="en-US" sz="97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🚑 Bug急救站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8"/>
            <a:ext cx="9144000" cy="1905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60"/>
              </a:lnSpc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Bug急救站！常见问题</a:t>
            </a:r>
            <a:endParaRPr lang="en-US" sz="2400" dirty="0"/>
          </a:p>
        </p:txBody>
      </p:sp>
      <p:graphicFrame>
        <p:nvGraphicFramePr>
          <p:cNvPr id="2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14375" y="1333500"/>
          <a:ext cx="7620000" cy="914400"/>
        </p:xfrm>
        <a:graphic>
          <a:graphicData uri="http://schemas.openxmlformats.org/drawingml/2006/table">
            <a:tbl>
              <a:tblPr/>
              <a:tblGrid>
                <a:gridCol w="2293813"/>
                <a:gridCol w="5326187"/>
              </a:tblGrid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光魔法不出现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检查克隆+广播顺序：先克隆再广播！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克隆体不动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当接收要在「当作为克隆体启动时」里面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蓄力不切换造型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检查造型名字？「下一个造型」在两个造型间切换？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光魔法方向反了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光魔法x+10右，绿光波x-10左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被击中还能移动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用「停止该角色的其他脚本」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克隆体不删除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碰到判断后有没有加「删除本克隆体」？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野猪怪不自动发射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发射脚本在独立绿旗脚本里吗？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克隆体太多卡顿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每次发射加</a:t>
                      </a:r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冷却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71500" y="3810000"/>
            <a:ext cx="802433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遇到问题先检查这几条，90%的Bug都能解决！</a:t>
            </a:r>
            <a:endParaRPr lang="en-US" sz="127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🌟 扩展关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0" y="6619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9C27B0">
                <a:alpha val="100000"/>
              </a:srgbClr>
            </a:outerShdw>
          </a:effectLst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70"/>
              </a:lnSpc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扩展关 —— 挑战升级！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222361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一星挑战 加HP生命值 每人3条命 每次被击中-1 到0结束 加音效！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3429000" y="1285875"/>
            <a:ext cx="222361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🌟🌟 二星挑战 双人模式 玩家1阿波罗 玩家2控制另一角色 技能冷却显示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6143625" y="1285875"/>
            <a:ext cx="222361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🌟🌟🌟 三星挑战 多种技能 快速光波/大光球/护盾 Boss多条命 粒子特效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571500" y="3476625"/>
            <a:ext cx="8024336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05"/>
              </a:lnSpc>
              <a:buNone/>
            </a:pPr>
            <a:r>
              <a:rPr lang="en-US" sz="157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完成越多星星，你离Scratch大神越近！加油！🎖</a:t>
            </a:r>
            <a:endParaRPr lang="en-US" sz="157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📚 课堂总结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42875" dist="38100" dir="5400000">
              <a:srgbClr val="FF9800">
                <a:alpha val="1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42875" dist="38100" dir="5400000">
              <a:srgbClr val="FF9800">
                <a:alpha val="2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0" y="6619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780"/>
              </a:lnSpc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新概念和积木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57150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新概念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14375" y="1428750"/>
            <a:ext cx="3480435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📦 克隆+广播组合：先克隆后广播，克隆体接收消息移动←新套路 💪 蓄力动画：按空格反复切换造型→视觉反馈→松手发射 ⚔️ 双向碰撞：双方子弹，双向独立判定 🎯 移到角色+克隆删除：复习升级→删除前广播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85775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000625" y="1481137"/>
            <a:ext cx="306950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克隆 [ ] + 广播 [ ] 组合 (控制+事件) ← 新套路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 (控制/橙)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5000625" y="1740694"/>
            <a:ext cx="3335759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[消息] (事件/黄) 第4次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下一个造型 (外观/紫) ← 蓄力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[角色] (运动/蓝) 复习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删除本克隆体 (控制/橙) 复习L1-15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停止 [该角色的其他脚本] (控制/橙) 复习L1-17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(1) 秒内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275761" y="2274094"/>
            <a:ext cx="5886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(运动/蓝) 复习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71500" y="2762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5题小测验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714375" y="3195638"/>
            <a:ext cx="7548116" cy="4024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克隆和广播正确顺序？(A.先广播 B.先克隆 C.只克隆)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蓄力动画用到的积木？(A.下一个造型 B.移到 C.隐藏)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光魔法/绿光波方向？(A.都右 B.都左 C.右/左)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4. 克隆体收到广播用什么？(A.绿旗 B.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1329333" y="3455194"/>
            <a:ext cx="209795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C.作为克隆体启动)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5. 和L1-11比，克隆最大新技能？</a:t>
            </a:r>
            <a:endParaRPr lang="en-US" sz="97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🎤 展示关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展示关 —— 向大家介绍你的作品！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填空式介绍模板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我做了 ____（克隆光魔法对决游戏）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阿波罗用 ____ 键移动（WASD）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按 ____ 键发射光波，用到了 ____ + ____ + ____（空格/克隆/广播/造型切换）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野猪怪碰到 ____ 会 ____（光魔法/被击败）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阿波罗碰到 ____ 会 ____（绿光波/被击败）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和L1-11比，这次新学到了 ____（克隆+广播组合）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我觉得最难的部分是 ____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我最骄傲的部分是 ____（蓄力动画/双人对战）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下节课还想挑战 ____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571500" y="3810000"/>
            <a:ext cx="802433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勇敢地上台展示吧！你的作品最棒！</a:t>
            </a:r>
            <a:endParaRPr lang="en-US" sz="15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6750" y="762000"/>
            <a:ext cx="7927657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6750"/>
              </a:lnSpc>
              <a:buNone/>
            </a:pPr>
            <a:r>
              <a:rPr lang="en-US" sz="67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下课啦！</a:t>
            </a:r>
            <a:endParaRPr lang="en-US" sz="6750" dirty="0"/>
          </a:p>
        </p:txBody>
      </p:sp>
      <p:sp>
        <p:nvSpPr>
          <p:cNvPr id="4" name="Text 1"/>
          <p:cNvSpPr/>
          <p:nvPr/>
        </p:nvSpPr>
        <p:spPr>
          <a:xfrm>
            <a:off x="666750" y="1714500"/>
            <a:ext cx="792765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8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阿波罗战胜了野猪怪！光魔法闪耀奥林匹斯山～✨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666750" y="2476500"/>
            <a:ext cx="7927657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下节课预告：🏆 恭喜完成L1系列全部课程！🎖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666750" y="3048000"/>
            <a:ext cx="7927657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别忘了保存你的作品哦！💾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📖 故事导入</a:t>
            </a:r>
            <a:endParaRPr lang="en-US" sz="600" dirty="0"/>
          </a:p>
        </p:txBody>
      </p:sp>
      <p:sp>
        <p:nvSpPr>
          <p:cNvPr id="4" name="Shape 1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30"/>
              </a:lnSpc>
              <a:buNone/>
            </a:pPr>
            <a:r>
              <a:rPr lang="en-US" sz="19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✨ 奥林匹斯山上…太阳神「阿波罗」驾着金色战车巡视天空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762000" y="1095375"/>
            <a:ext cx="4833937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奥林匹斯山上…太阳神「阿波罗」驾着金色战车巡视天空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突然！一只黑暗野猪怪从森林里冲出来！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野猪怪张开大嘴，射出邪恶的绿光波——💚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阿波罗抬起手，金色的光魔法在掌心凝聚——✨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咻！咻！咻！光波在空中碰撞！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🎮 今天做一个「光魔法对决」！克隆+广播联手出击！</a:t>
            </a:r>
            <a:endParaRPr lang="en-US" sz="970" dirty="0"/>
          </a:p>
        </p:txBody>
      </p:sp>
      <p:sp>
        <p:nvSpPr>
          <p:cNvPr id="8" name="Text 4"/>
          <p:cNvSpPr/>
          <p:nvPr/>
        </p:nvSpPr>
        <p:spPr>
          <a:xfrm>
            <a:off x="714375" y="3095625"/>
            <a:ext cx="502729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💭 🎮 今天做一个「光魔法对决」！克隆+广播联手出击！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🎯 功能分析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9C27B0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先看看克隆光魔法里有什么？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714375" y="114300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🦸 阿波罗（玩家）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428750"/>
            <a:ext cx="3577114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WASD四方向移动 按空格→蓄力动画→克隆+广播→发射 被绿光波击中→倒地→游戏结束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810125" y="114300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🐗 野猪怪（敌人）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810125" y="1428750"/>
            <a:ext cx="3577114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自动随机滑行移动 定时发射绿光波(向左) 被光魔法击中→倒地→胜利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571500" y="32385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核心：克隆+广播组合+蓄力动画+双向碰撞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D700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5" name="Text 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63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6" name="Text 4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6A1B9A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📦 克隆+广播 / 💪 蓄力动画 / ⚔️ 双向碰撞 / 🎯 移到+克隆删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76200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📦 克隆+广播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全新组合套路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276225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💪 蓄力动画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造型切换反馈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476250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⚔️ 双向碰撞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双角色对战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676275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移到+克隆删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复习升级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本节课核心知识，仔细看！</a:t>
            </a:r>
            <a:endParaRPr lang="en-US" sz="9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👀 看一看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按下空格后发生了什么？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647747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📺 看老师演示！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62000" y="1524000"/>
            <a:ext cx="6477476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观察流程： 1. 阿波罗按下空格 2. 一个光魔法克隆体从阿波罗位置出现 3. 克隆体开始向右移动！ 🆕 这是克隆+广播的组合技！ L1-11：克隆出现了，没有广播联动 L1-15：克隆出现，子弹自己移动 今天：克隆出现 + 广播触发移动 = 新套路！ 流程：空格→克隆[光魔法] + 广播[发射光魔法] → 光魔法克隆体→当接收→移动</a:t>
            </a:r>
            <a:endParaRPr lang="en-US" sz="9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🧪 试一试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9C27B0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克隆+广播组合</a:t>
            </a:r>
            <a:endParaRPr lang="en-US" sz="23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38375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提示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24000"/>
            <a:ext cx="3383756" cy="1714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阿波罗发射脚本： 克隆 [光魔法] 广播 [发射光魔法] 等待 (0.2) 秒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🧪 你来试试！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714875" y="1588294"/>
            <a:ext cx="141624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光魔法克隆体接收：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当作为克隆体启动时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6621735" y="1588294"/>
            <a:ext cx="12424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[发射光魔法]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[阿波罗]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5874767" y="1874044"/>
            <a:ext cx="79779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直到 &lt;碰到边缘?&gt;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56326" y="1874044"/>
            <a:ext cx="77874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(10)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删除本克隆体</a:t>
            </a:r>
            <a:endParaRPr lang="en-US" sz="9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讲一讲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45"/>
              </a:lnSpc>
              <a:buNone/>
            </a:pPr>
            <a:r>
              <a:rPr lang="en-US" sz="21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克隆+广播为什么能配合？</a:t>
            </a:r>
            <a:endParaRPr lang="en-US" sz="217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763762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📐 原理分析</a:t>
            </a:r>
            <a:endParaRPr lang="en-US" sz="1270" dirty="0"/>
          </a:p>
        </p:txBody>
      </p:sp>
      <p:sp>
        <p:nvSpPr>
          <p:cNvPr id="8" name="Text 5"/>
          <p:cNvSpPr/>
          <p:nvPr/>
        </p:nvSpPr>
        <p:spPr>
          <a:xfrm>
            <a:off x="762000" y="1635919"/>
            <a:ext cx="568932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时序分析：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克隆 [光魔法] → 立即创建克隆体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克隆体自动执行「当作为克隆体启动时」→开始监听广播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广播 [发射光魔法] → 消息发出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4. 克隆体的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762000" y="1635919"/>
            <a:ext cx="7479134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」被触发→移动到阿波罗→发射！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为什么不是先广播再克隆？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先广播→克隆体还不存在→收不到消息→不会移动！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必须先克隆(创建角色)，再广播(通知角色行动)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🆚 L1-11：克隆→自动掉落，无广播控制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L1-20：克隆+广播，更多控制（方向、速度、时机）</a:t>
            </a:r>
            <a:endParaRPr lang="en-US" sz="9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0FF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练一练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克隆+广播排序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练习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排序题： A.广播「发射光魔法」 B.克隆光魔法 C.光克隆体移到阿波罗 D.光克隆体向右移动 正确顺序：____ → ____ → ____ → ____ 填空： 1. 克隆和广播顺序：先____再____ 2. 如果反过来会怎样？____ 3. 克隆体监听广播用：`____` 4. 和L1-11比，这次多了什么新能力？</a:t>
            </a:r>
            <a:endParaRPr lang="en-US" sz="9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2026-05-20T14:33:05Z</dcterms:created>
  <dcterms:modified xsi:type="dcterms:W3CDTF">2026-05-20T14:33:05Z</dcterms:modified>
</cp:coreProperties>
</file>