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image" Target="../media/image-20-3.png"/><Relationship Id="rId4" Type="http://schemas.openxmlformats.org/officeDocument/2006/relationships/image" Target="../media/image-20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6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迷宫挑战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和小超人一起走出迷宫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L1-6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独立完成！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箭头四方向移动 ⬆️⬇️⬅️➡️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操作步骤（学生独立完成！）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4737259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删除默认的小猫角色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选择「箭头」角色（或自己画一个）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用「当按下⬆️键」→「将y坐标增加10」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用「当按下⬇️键」→「将y坐标增加-10」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用「当按下⬅️键」→「将x坐标增加-10」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用「当按下➡️键」→「将x坐标增加10」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检验前5课学习成果的时刻！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82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四方向移动是基础中的基础，你一定能搞定～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23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碰壁有声音！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碰壁回到起点 + 广播"撞墙" 🧱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97819"/>
            <a:ext cx="7448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在箭头角色里拖出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1895475"/>
            <a:ext cx="8934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放入「如果」条件判断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2180258"/>
            <a:ext cx="17262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条件放「碰到颜色▊？」→ 用滴管吸墙壁颜色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465040"/>
            <a:ext cx="126749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里面放「移到 x:起点 y:起点」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749823"/>
            <a:ext cx="7842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再放「广播 撞墙」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034605"/>
            <a:ext cx="14081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切换到舞台→拖出「当接收到 撞墙」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3326532"/>
            <a:ext cx="44760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⑦ 里面放「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1903735" y="3326532"/>
            <a:ext cx="29944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___」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880396"/>
            <a:ext cx="1717332" cy="200025"/>
          </a:xfrm>
          <a:prstGeom prst="roundRect">
            <a:avLst>
              <a:gd name="adj" fmla="val 28571"/>
            </a:avLst>
          </a:prstGeom>
          <a:solidFill>
            <a:srgbClr val="FFF3E0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关键：移到起点→广播→舞台收→播声音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4193753"/>
            <a:ext cx="141185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四方向移动时，每次移动后都要检查碰壁！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23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CAF50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过关庆祝！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碰到终点换背景 + 广播"过关" 🏁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97819"/>
            <a:ext cx="8934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和碰壁检测放在同一个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2843138" y="1597819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1895475"/>
            <a:ext cx="104209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再拖一个「如果」条件判断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180258"/>
            <a:ext cx="17262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条件放「碰到颜色▊？」→ 用滴管吸终点颜色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465040"/>
            <a:ext cx="8585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里面放「广播 过关」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749823"/>
            <a:ext cx="13417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再放「移到 x:新起点 y:新起点」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3034605"/>
            <a:ext cx="14081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切换到舞台→拖出「当接收到 过关」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3326532"/>
            <a:ext cx="3733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⑦ 里面放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631332"/>
            <a:ext cx="3733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⑧ 再放「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1829470" y="3631332"/>
            <a:ext cx="59665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___」庆祝音效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714375" y="4185196"/>
            <a:ext cx="1998078" cy="200025"/>
          </a:xfrm>
          <a:prstGeom prst="roundRect">
            <a:avLst>
              <a:gd name="adj" fmla="val 28571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碰壁广播撞墙 + 碰终点广播过关 = 完整迷宫！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23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49368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49368" y="2157413"/>
            <a:ext cx="27436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参考图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2373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（迷宫示例）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关卡设计师！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自行设计迷宫 🎨 关卡设计师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创作任务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4737259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进入背景编辑器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用矩形工具画出迷宫墙壁🧱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用填充工具给墙壁涂上颜色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在迷宫出口处画一块不同颜色的"终点区"🏁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用滴管工具分别吸取墙壁和终点颜色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回到代码，更新「碰到颜色」的色块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⑦ 复制背景→画第2关迷宫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⑧ 复制背景→画第3关迷宫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要求：至少设计 2-3 关不同难度的迷宫！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23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14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0" y="2714625"/>
            <a:ext cx="40290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遇到问题别慌，来看看怎么解决！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问题一：箭头穿过墙壁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原因：忘了用「碰到颜色」检测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或者滴管取的颜色不对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解决：确认颜色检测在四个方向的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每个「当按下键」代码里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问题二：过关不切换背景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85913"/>
            <a:ext cx="13422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原因：广播了"过关"但舞台没有接收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714875" y="1870174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或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509915" y="1870174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的代码没放在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2163068"/>
            <a:ext cx="78246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「当接收到 过关」里面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2435423"/>
            <a:ext cx="100540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解决：确认舞台有接收代码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809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问题三：走到一半声音没了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109913"/>
            <a:ext cx="11540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原因：检查用的是哪种播放方式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3382268"/>
            <a:ext cx="12282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解决：如果不希望声音中断动作，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666530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1530474" y="3666530"/>
            <a:ext cx="222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不等待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667250" y="2786063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🔴 重点：声音穿透分析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4667250" y="3105150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513933" y="3105150"/>
            <a:ext cx="105578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 开始播放后继续往下执行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4667250" y="3381375"/>
            <a:ext cx="106523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迷宫里用它！撞墙响一声继续走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4667250" y="3649935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⏸️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5513933" y="3649935"/>
            <a:ext cx="91864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等待播完 —— 播完才继续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4667250" y="3926160"/>
            <a:ext cx="127099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迷宫别用它！箭头会在原地等音乐结束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4667250" y="4166146"/>
            <a:ext cx="126593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9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（声音没播完，代码不往下走 = 阻塞）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2979465" y="4331494"/>
            <a:ext cx="14867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7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</a:t>
            </a:r>
            <a:endParaRPr lang="en-US" sz="1270" dirty="0"/>
          </a:p>
        </p:txBody>
      </p:sp>
      <p:sp>
        <p:nvSpPr>
          <p:cNvPr id="32" name="Text 29"/>
          <p:cNvSpPr/>
          <p:nvPr/>
        </p:nvSpPr>
        <p:spPr>
          <a:xfrm>
            <a:off x="3869903" y="4331494"/>
            <a:ext cx="19437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7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和「</a:t>
            </a:r>
            <a:endParaRPr lang="en-US" sz="1270" dirty="0"/>
          </a:p>
        </p:txBody>
      </p:sp>
      <p:sp>
        <p:nvSpPr>
          <p:cNvPr id="33" name="Text 30"/>
          <p:cNvSpPr/>
          <p:nvPr/>
        </p:nvSpPr>
        <p:spPr>
          <a:xfrm>
            <a:off x="4806032" y="4331494"/>
            <a:ext cx="126325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7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等待播完」差别巨大，记牢！</a:t>
            </a:r>
            <a:endParaRPr lang="en-US" sz="1270" dirty="0"/>
          </a:p>
        </p:txBody>
      </p:sp>
      <p:sp>
        <p:nvSpPr>
          <p:cNvPr id="34" name="Text 3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35" name="Text 3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23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81375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1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00075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7B1FA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迷宫升级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90487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自由创作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发挥你的想象力！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3524250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互相欣赏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看看大家的迷宫！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614362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我是小老师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向别人展示作品！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71500" y="3714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迷宫游戏已经能玩了，现在让它变得更厉害！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6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23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90625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190625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42875" dist="38100" dir="5400000">
              <a:srgbClr val="FF6B9D">
                <a:alpha val="3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3476625"/>
            <a:ext cx="8053340" cy="600075"/>
          </a:xfrm>
          <a:prstGeom prst="roundRect">
            <a:avLst>
              <a:gd name="adj" fmla="val 1587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自由创作时间：10 分钟 | 有不懂的随时举手问老师！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想让你的迷宫更炫酷吗？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基础挑战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给迷宫加一个计时器⏱️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看看谁最快走出迷宫！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用「计时器」积木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到达终点时显示用时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进阶挑战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3476625" y="1571625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在迷宫里加入移动障碍物！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一个会来回移动的红球🔴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碰到了也算"撞墙"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增加游戏难度～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2858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高级挑战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238875" y="1571625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设计 5 关不同主题的迷宫！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第一关简单、第五关超难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用「换成背景」按顺序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让同学玩你设计的关卡！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3048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选一个挑战开始吧！没有标准答案，怎么做都算对～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23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000500" cy="1238250"/>
          </a:xfrm>
          <a:prstGeom prst="roundRect">
            <a:avLst>
              <a:gd name="adj" fmla="val 923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238250"/>
          </a:xfrm>
          <a:prstGeom prst="roundRect">
            <a:avLst>
              <a:gd name="adj" fmla="val 923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80987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FF3E0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4048125"/>
            <a:ext cx="8172450" cy="933450"/>
          </a:xfrm>
          <a:prstGeom prst="roundRect">
            <a:avLst>
              <a:gd name="adj" fmla="val 1224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新积木和概念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42875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碰到颜色 —— 检测是否碰到指定颜色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💧 滴管取色 —— 从舞台上吸取颜色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广播联动 —— 发送+接收消息配合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000625" y="142875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碰到颜色▊（侦测/浅蓝）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滴管工具（颜色选择框）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广播消息+当接收到（事件/黄色）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571500" y="252412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声音播放对比（核心提醒）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14375" y="2986088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1578546" y="2986088"/>
            <a:ext cx="244197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= 开始播放同时继续往下执行代码（不阻塞） ✅ 迷宫里用这个！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306068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⏸️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1578546" y="3306068"/>
            <a:ext cx="268203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等待播完 = 声音播完才继续往下执行代码（阻塞） ❌ 迷宫里别用这个！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71500" y="3762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积木搭配组合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690562" y="4200525"/>
            <a:ext cx="63906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碰到颜色 +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1434405" y="4200525"/>
            <a:ext cx="104648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碰壁检测 / 碰终点检测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90562" y="4520505"/>
            <a:ext cx="200553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广播消息 + 当接收到 → 碰壁音效 / 过关换背景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23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6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90625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47875"/>
            <a:ext cx="436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857750" y="2047875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905125"/>
            <a:ext cx="817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3810000"/>
            <a:ext cx="8053340" cy="361950"/>
          </a:xfrm>
          <a:prstGeom prst="roundRect">
            <a:avLst>
              <a:gd name="adj" fmla="val 2631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📢 答案：B A B B A（口头抢答+老师讲解）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看看你记住了多少？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690562" y="1262063"/>
            <a:ext cx="391548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 · 「碰到颜色」在哪个模块？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90562" y="1428750"/>
            <a:ext cx="3915489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运动 B. 侦测 C. 外观 D. 运算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4976813" y="1262063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 · 怎么用滴管取色？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976813" y="1428750"/>
            <a:ext cx="3528774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点颜色框→鼠标变滴管→点背景 B. 用手涂 C. 拍照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90562" y="2200275"/>
            <a:ext cx="29974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 ·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1732062" y="2200275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和「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2611041" y="2200275"/>
            <a:ext cx="54872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等待播完」区别？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690562" y="2366963"/>
            <a:ext cx="14853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一样  B. 等待播完会阻塞后面的代码  C.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2917701" y="2366963"/>
            <a:ext cx="20582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不发音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976813" y="2119312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 · 广播消息后，谁来接收？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4976813" y="2286000"/>
            <a:ext cx="3528774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不用管 B. 用「当接收到消息」接住 C. 自动接收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690562" y="2976562"/>
            <a:ext cx="778263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 · 碰壁检测应该放在哪里？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690562" y="3143250"/>
            <a:ext cx="7782639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放在每个方向移动代码的后面 B. 只放在绿旗点击下 C. 不用放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23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我是小老师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143000"/>
            <a:ext cx="8696325" cy="3552825"/>
          </a:xfrm>
          <a:prstGeom prst="roundRect">
            <a:avLst>
              <a:gd name="adj" fmla="val 3217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42875" dist="38100" dir="5400000">
              <a:srgbClr val="9C27B0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81000" y="4524375"/>
            <a:ext cx="8536734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不用紧张，照着填空说出来就可以！你已经很棒了～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向爸爸妈妈展示你的迷宫游戏！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523875" y="1238250"/>
            <a:ext cx="821769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展示小脚本 —— 照着说就行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523875" y="1500187"/>
            <a:ext cx="8217694" cy="2809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我的作品叫「___________」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我用___________来控制箭头走迷宫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箭头碰到墙壁时，我用___________积木检测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颜色是用___________工具从背景里吸取的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撞墙后我用了「广播___________」让舞台发出声音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6. 碰到终点时，我广播___________来切换背景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7. 我一共设计了___________关迷宫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8. 最难的一关是第___________关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9. 对比L1-5的射箭，今天新学了___________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10. 我最喜欢的是___________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23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4765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905125" y="1238250"/>
            <a:ext cx="24765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000375"/>
            <a:ext cx="2476500" cy="114300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2905125" y="3000375"/>
            <a:ext cx="2476500" cy="114300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2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上节课我们成了射箭达人！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广播消息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193357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「广播消息」：发出通知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「当接收到消息」：听到通知执行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角色之间可以互相通信！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048000" y="13335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⏳ 广播并等待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048000" y="1571625"/>
            <a:ext cx="193357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广播后暂停等接收方完成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保证执行顺序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09562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🏹 射箭达人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3333750"/>
            <a:ext cx="193357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刻度线造型 · 弓开合动画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广播联动得分系统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048000" y="309562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造型变形记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3048000" y="3333750"/>
            <a:ext cx="193357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外观模块切换造型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就像演员换衣服一样奇妙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048125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今天做更刺激的——和广播一起闯迷宫！🧭🐂🔨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23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碰到颜色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20002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💧 滴管取色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3337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广播联动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428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今天你亲手打造了一个迷宫城堡！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146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碰到颜色 · 滴管取色 · 广播联动 · 关卡设计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239000" y="200025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辛苦啦！💪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L1-6</a:t>
            </a:r>
            <a:endParaRPr lang="en-US" sz="82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迷宫设计技巧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57500" cy="257175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81375" y="1190625"/>
            <a:ext cx="2857500" cy="257175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18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191250" y="1190625"/>
            <a:ext cx="2571750" cy="257175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18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让你的迷宫更专业！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设计技巧1：颜色区分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71625"/>
            <a:ext cx="2320290" cy="1762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墙壁用一种颜色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终点用另一种完全不同的颜色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通道留白或浅色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这样「碰到颜色」才不会混淆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📌 推荐：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墙壁=深灰色/深棕色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终点=亮黄色⭐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背景=浅色通道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524250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设计技巧2：难度递增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524250" y="1571625"/>
            <a:ext cx="2320290" cy="1762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第1关：简单直线通道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第2关：一个转弯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第3关：多个转弯+岔路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慢慢增加难度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让玩家有成就感！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📌 2-3关就够了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6334125" y="1285875"/>
            <a:ext cx="20302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设计技巧3：测试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6334125" y="1571625"/>
            <a:ext cx="2030254" cy="1762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画完迷宫一定要自己玩一遍！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能顺利通关吗？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碰壁会弹回吗？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终点能触发过关吗？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通道宽度够箭头通过吗？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📌 自己玩=最好的测试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3810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好迷宫 = 清晰的颜色 + 合理的难度 + 充分的测试！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23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完整代码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8191500" cy="323850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迷宫游戏核心代码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箭头角色代码（核心）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97819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2328714" y="1597819"/>
            <a:ext cx="62835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移到起点坐标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2180258"/>
            <a:ext cx="353757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⬆️ 当按下上键 → 将y坐标增加10 → 如果「碰到颜色▊」（墙壁）→ 移到起点 → 广播「撞墙」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465040"/>
            <a:ext cx="35822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⬇️ 当按下下键 → 将y坐标增加-10 → 如果「碰到颜色▊」（墙壁）→ 移到起点 → 广播「撞墙」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749823"/>
            <a:ext cx="35822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⬅️ 当按下左键 → 将x坐标增加-10 → 如果「碰到颜色▊」（墙壁）→ 移到起点 → 广播「撞墙」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3034605"/>
            <a:ext cx="353757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➡️ 当按下右键 → 将x坐标增加10 → 如果「碰到颜色▊」（墙壁）→ 移到起点 → 广播「撞墙」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604171"/>
            <a:ext cx="22042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🏁 如果「碰到颜色▊」（终点）→ 广播「过关」→ 移到新起点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4180880"/>
            <a:ext cx="122277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舞台代码：当接收到「撞墙」→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2678906" y="4180880"/>
            <a:ext cx="1857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4485680"/>
            <a:ext cx="122277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舞台代码：当接收到「过关」→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2657847" y="4485680"/>
            <a:ext cx="1825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3582144" y="4485680"/>
            <a:ext cx="1857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71500" y="4286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📌 每个方向都要检查碰壁和碰终点哦！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23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下节预告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762000"/>
            <a:ext cx="5895975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71500" y="309562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62000" y="857250"/>
            <a:ext cx="517231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🎹 下节课预告：七彩钢琴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762000" y="1190625"/>
            <a:ext cx="5172313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小超人收到了一张彩虹音乐会的邀请函！🌈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我们需要用Scratch搭建一架七彩钢琴🎹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按数字键演奏音符，发出不同颜色的光！✨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你将在下一节课：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解锁Scratch的音乐扩展模块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学会「演奏音符」和「将乐器设为」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用广播让钢琴键和舞台灯光联动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714375" y="3190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预习小任务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3429000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回家想一想：钢琴有多少个琴键？每个琴键发出的声音为什么不一样？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409575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🎹 下节课见！准备好你的音乐细胞～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23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857920" y="3393281"/>
            <a:ext cx="98048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玩过迷宫游戏吗？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1838399" y="3431381"/>
            <a:ext cx="482563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在手机/平板上？</a:t>
            </a:r>
            <a:endParaRPr lang="en-US" sz="820" dirty="0"/>
          </a:p>
        </p:txBody>
      </p:sp>
      <p:sp>
        <p:nvSpPr>
          <p:cNvPr id="9" name="Shape 5"/>
          <p:cNvSpPr/>
          <p:nvPr/>
        </p:nvSpPr>
        <p:spPr>
          <a:xfrm>
            <a:off x="2714625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E0F7FA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3007221" y="3393281"/>
            <a:ext cx="8776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E0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 碰到墙会怎样？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3884861" y="3431381"/>
            <a:ext cx="57440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弹回去？游戏结束？</a:t>
            </a:r>
            <a:endParaRPr lang="en-US" sz="820" dirty="0"/>
          </a:p>
        </p:txBody>
      </p:sp>
      <p:sp>
        <p:nvSpPr>
          <p:cNvPr id="12" name="Shape 8"/>
          <p:cNvSpPr/>
          <p:nvPr/>
        </p:nvSpPr>
        <p:spPr>
          <a:xfrm>
            <a:off x="4857750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5296123" y="3393281"/>
            <a:ext cx="77472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🏁 走到终点呢？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6070848" y="3431381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过关换地图？</a:t>
            </a:r>
            <a:endParaRPr lang="en-US" sz="820" dirty="0"/>
          </a:p>
        </p:txBody>
      </p:sp>
      <p:sp>
        <p:nvSpPr>
          <p:cNvPr id="15" name="Text 11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🏰 迷宫城堡探险</a:t>
            </a:r>
            <a:endParaRPr lang="en-US" sz="1950" dirty="0"/>
          </a:p>
        </p:txBody>
      </p:sp>
      <p:sp>
        <p:nvSpPr>
          <p:cNvPr id="16" name="Text 12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小超人被困在一座古老的迷宫城堡里！🏰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四周都是高高的墙壁🧱，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只有一条弯弯曲曲的通道可以走出去……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你能帮小超人编写一个迷宫游戏，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让他找到隐藏的出口</a:t>
            </a:r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吗？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还能自己画新的迷宫哦！🎨</a:t>
            </a:r>
            <a:endParaRPr lang="en-US" sz="1120" dirty="0"/>
          </a:p>
        </p:txBody>
      </p:sp>
      <p:sp>
        <p:nvSpPr>
          <p:cNvPr id="17" name="Text 13"/>
          <p:cNvSpPr/>
          <p:nvPr/>
        </p:nvSpPr>
        <p:spPr>
          <a:xfrm>
            <a:off x="571500" y="419100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想想看，迷宫游戏需要哪些元素？带着答案进入今天的课堂吧！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9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23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3371850" cy="2419350"/>
          </a:xfrm>
          <a:prstGeom prst="roundRect">
            <a:avLst>
              <a:gd name="adj" fmla="val 4724"/>
            </a:avLst>
          </a:prstGeom>
          <a:solidFill>
            <a:srgbClr val="1E88FF">
              <a:alpha val="4000"/>
            </a:srgbClr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4286250" y="1143000"/>
            <a:ext cx="3619500" cy="2667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迷宫挑战是什么样的？</a:t>
            </a:r>
            <a:endParaRPr lang="en-US" sz="2920" dirty="0"/>
          </a:p>
        </p:txBody>
      </p:sp>
      <p:sp>
        <p:nvSpPr>
          <p:cNvPr id="8" name="Text 5"/>
          <p:cNvSpPr/>
          <p:nvPr/>
        </p:nvSpPr>
        <p:spPr>
          <a:xfrm>
            <a:off x="1714500" y="2095500"/>
            <a:ext cx="106346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📺 视频播放区</a:t>
            </a:r>
            <a:pPr algn="ctr" indent="0" marL="0">
              <a:buNone/>
            </a:pPr>
            <a:endParaRPr lang="en-US" sz="13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（实际上课播放）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476750" y="1238250"/>
            <a:ext cx="299704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功能拆解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476750" y="1571625"/>
            <a:ext cx="299704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⬆️ 箭头：用键盘控制上下左右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🧱 墙壁：碰到墙壁就弹回起点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🏁 终点：碰到终点过关换背景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广播：碰壁→广播音效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自己画：用滴管工具创作迷宫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🏰 背景：多关迷宫背景切换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571500" y="371475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想一想：广播怎么用在迷宫游戏里？碰到墙壁怎么检测？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23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285577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碰到颜色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044154" y="2981325"/>
            <a:ext cx="487397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用颜色判断碰壁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429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801814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💧 滴管吸取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560391" y="2981325"/>
            <a:ext cx="793446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滴管工具取色+上传背景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096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551042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广播复用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309619" y="2981325"/>
            <a:ext cx="626599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广播撞墙和过关消息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新积木与迷宫设计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掌握「碰到颜色」和「滴管取色」，你就能搭建自己的迷宫世界！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23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667250" cy="2952750"/>
          </a:xfrm>
          <a:prstGeom prst="roundRect">
            <a:avLst>
              <a:gd name="adj" fmla="val 451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238750" y="1190625"/>
            <a:ext cx="3267075" cy="1362075"/>
          </a:xfrm>
          <a:prstGeom prst="roundRect">
            <a:avLst>
              <a:gd name="adj" fmla="val 839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195715" y="1738312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E88FF"/>
                </a:solidFill>
                <a:highlight>
                  <a:srgbClr val="E3F2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👓 颜色眼镜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6954292" y="1812131"/>
            <a:ext cx="603487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6666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侦测模块 → 六边形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5238750" y="2714625"/>
            <a:ext cx="3267075" cy="1171575"/>
          </a:xfrm>
          <a:prstGeom prst="roundRect">
            <a:avLst>
              <a:gd name="adj" fmla="val 97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573664" y="3028950"/>
            <a:ext cx="597173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在迷宫里：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256958" y="3209925"/>
            <a:ext cx="123058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箭头碰到墙壁颜色 → 回起点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6256958" y="3390900"/>
            <a:ext cx="123058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箭头碰到终点颜色 → 过关！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「碰到颜色 ___？」积木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714375" y="1285875"/>
            <a:ext cx="415718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位置：侦测模块（浅蓝色）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1638300"/>
            <a:ext cx="1402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作用：检测角色是否碰到了某个颜色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2224980"/>
            <a:ext cx="60260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📖 四步理解法：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2518321"/>
            <a:ext cx="1676474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这个积木在哪里？→ 侦测模块（浅蓝色）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2811661"/>
            <a:ext cx="151641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它的形状像什么？→ 六边形，尖尖的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105001"/>
            <a:ext cx="155882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给它一个角色身份 → 「颜色眼镜」👓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3398341"/>
            <a:ext cx="1218379" cy="15716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就像戴了一副能识别颜色的眼镜！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714375" y="3691682"/>
            <a:ext cx="40205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放进「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1221209" y="3691682"/>
            <a:ext cx="95436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」→ 条件判断积木里使用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4278362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836786" y="4259312"/>
            <a:ext cx="1578054" cy="195263"/>
          </a:xfrm>
          <a:prstGeom prst="roundRect">
            <a:avLst>
              <a:gd name="adj" fmla="val 19512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记忆口诀：侦测浅蓝、六边形、颜色眼镜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23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💧 滴管工具 + 🎨 背景上传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952750" cy="2667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524250" y="1190625"/>
            <a:ext cx="2857500" cy="2667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381750" y="1190625"/>
            <a:ext cx="2124075" cy="2409825"/>
          </a:xfrm>
          <a:prstGeom prst="roundRect">
            <a:avLst>
              <a:gd name="adj" fmla="val 538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842820" y="2286000"/>
            <a:ext cx="6321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🧪 试试看！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474967" y="2195513"/>
            <a:ext cx="578260" cy="4000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打开Scratch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自己画一个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简单的迷宫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用滴管取色，自己画迷宫！</a:t>
            </a:r>
            <a:endParaRPr lang="en-US" sz="2700" dirty="0"/>
          </a:p>
        </p:txBody>
      </p:sp>
      <p:sp>
        <p:nvSpPr>
          <p:cNvPr id="11" name="Text 8"/>
          <p:cNvSpPr/>
          <p:nvPr/>
        </p:nvSpPr>
        <p:spPr>
          <a:xfrm>
            <a:off x="71437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💧 滴管工具使用方法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571625"/>
            <a:ext cx="2416969" cy="1857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在背景编辑器里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用画笔画出迷宫墙壁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点击「碰到颜色」的色块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鼠标变成滴管形状💧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点击背景上的墙壁颜色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颜色就被吸进去了！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就像用吸管喝饮料一样～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6671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自己画迷宫背景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3667125" y="1571625"/>
            <a:ext cx="2320290" cy="1857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打开背景编辑器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用矩形工具画墙壁🧱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用填充工具涂上颜色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留出空白通道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画一个不同颜色的终点🏁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多画几张背景做多关！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23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广播轻量复用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86075" cy="2409825"/>
          </a:xfrm>
          <a:prstGeom prst="roundRect">
            <a:avLst>
              <a:gd name="adj" fmla="val 4743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  <a:effectLst>
            <a:outerShdw sx="100000" sy="100000" kx="0" ky="0" algn="bl" rotWithShape="0" blurRad="142875" dist="38100" dir="5400000">
              <a:srgbClr val="FF4757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81375" y="1190625"/>
            <a:ext cx="2886075" cy="2409825"/>
          </a:xfrm>
          <a:prstGeom prst="roundRect">
            <a:avLst>
              <a:gd name="adj" fmla="val 4743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42875" dist="38100" dir="5400000">
              <a:srgbClr val="4CAF50">
                <a:alpha val="18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191250" y="1190625"/>
            <a:ext cx="2600325" cy="2409825"/>
          </a:xfrm>
          <a:prstGeom prst="roundRect">
            <a:avLst>
              <a:gd name="adj" fmla="val 474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广播在迷宫中的应用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碰壁 → 广播"撞墙"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71625"/>
            <a:ext cx="2320290" cy="1571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箭头碰到墙壁颜色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广播"撞墙"消息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舞台接收到→播放音效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箭头移到起点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🔊 效果：撞墙有声音反馈！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524250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🏁 碰终点 → 广播"过关"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524250" y="1571625"/>
            <a:ext cx="2320290" cy="1571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箭头碰到终点颜色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广播"过关"消息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舞台接收到→切下个背景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箭头移到新起点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🎉 效果：过关自动切换关卡！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6334125" y="1285875"/>
            <a:ext cx="20302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⚠️ 不要忘记广播！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6334125" y="1571625"/>
            <a:ext cx="2030254" cy="1571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上节课学广播时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有些同学会忘记设接收端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发送了消息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一定要有「当接收到」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在舞台/角色里接住它！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3571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4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 = 对讲机，有发就要有收！别忘了设置接收端～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23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917228" y="2424113"/>
            <a:ext cx="143694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⬆️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91722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四方向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195262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488853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2488853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碰壁回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52425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06047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🏁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06047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过关换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09587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632103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5632103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画迷宫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691313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7227540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7227540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加广播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1" name="Text 19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2" name="Text 20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迷宫闯关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116681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738438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431006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5905500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跟着这四步走，你就能做出一个完整的迷宫游戏！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L1-6 迷宫挑战</a:t>
            </a:r>
            <a:endParaRPr lang="en-US" sz="670" dirty="0"/>
          </a:p>
        </p:txBody>
      </p:sp>
      <p:sp>
        <p:nvSpPr>
          <p:cNvPr id="29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23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2026-05-20T04:44:11Z</dcterms:created>
  <dcterms:modified xsi:type="dcterms:W3CDTF">2026-05-20T04:44:11Z</dcterms:modified>
</cp:coreProperties>
</file>