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image" Target="../media/image-22-3.png"/><Relationship Id="rId4" Type="http://schemas.openxmlformats.org/officeDocument/2006/relationships/image" Target="../media/image-22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4ECDC4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8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0500"/>
              </a:lnSpc>
              <a:buNone/>
            </a:pPr>
            <a:r>
              <a:rPr lang="en-US" sz="10500" spc="525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山地足球</a:t>
            </a:r>
            <a:endParaRPr lang="en-US" sz="1050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和小超人一起踢下山足球 </a:t>
            </a:r>
            <a:pPr algn="l" indent="0" marL="0">
              <a:buNone/>
            </a:pPr>
            <a:r>
              <a:rPr lang="en-US" sz="16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L1-8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995791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STEP 01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57150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FFFFFF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66725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1619250" y="238125"/>
            <a:ext cx="2900362" cy="266700"/>
          </a:xfrm>
          <a:prstGeom prst="rect">
            <a:avLst/>
          </a:prstGeom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画一座山 ⛰️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14375" y="904875"/>
            <a:ext cx="3673792" cy="3381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操作步骤：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1⃣ 点击右下角"绘制新角色"按钮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2⃣ 选择画笔工具 ✏️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3⃣ 在调色板选棕色 🟤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4⃣ 从左上方向右下方画一条山坡线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（坡要缓，不要太陡！）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5⃣ 在山坡线下方画一个闭合区域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6⃣ 选择填充工具，选棕色填充 🪣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7⃣ 选绿色，在山坡上方画一些草 🟢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8⃣ 填充草地部分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画好后命名角色为"山"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810125" y="90487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参考示意图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810125" y="1190625"/>
            <a:ext cx="3673792" cy="3143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🏔️ 山的样子：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左上角高的山坡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向右下延伸的斜坡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棕色山坡 + 绿色草地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🌈 配色建议：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山坡 → #8B4513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草地 → #228B22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天空 → 浅蓝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注意：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山坡一定要从左上到右下！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这样足球才能从山顶滚下来！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24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995791" cy="371475"/>
          </a:xfrm>
          <a:prstGeom prst="roundRect">
            <a:avLst>
              <a:gd name="adj" fmla="val 41026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STEP 02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57150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FFFFFF"/>
          </a:solidFill>
          <a:ln w="19050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66725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E3F2FD"/>
          </a:solidFill>
          <a:ln w="19050">
            <a:solidFill>
              <a:srgbClr val="1E88FF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1619250" y="238125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足球滚动 ⚽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14375" y="971550"/>
            <a:ext cx="68260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足球程序积木：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58230"/>
            <a:ext cx="1009427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1⃣ 开始：绿旗被点击 ⚑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2144911"/>
            <a:ext cx="76743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2⃣ 定位到山坡顶部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2438251"/>
            <a:ext cx="156254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（左上角，比如x:-200 y:200）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3024932"/>
            <a:ext cx="60736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3⃣ 面向右下方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3318272"/>
            <a:ext cx="97713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（方向: 靠右, 略向下）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3904952"/>
            <a:ext cx="20731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4⃣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4503093"/>
            <a:ext cx="84750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5⃣ 如果碰到舞台边缘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4796433"/>
            <a:ext cx="71906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回到起点位置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5089773"/>
            <a:ext cx="55899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左右翻转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5676454"/>
            <a:ext cx="767432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6⃣ 如果不碰到边缘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5969794"/>
            <a:ext cx="63906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继续向下滚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810125" y="90487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关键积木说明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810125" y="1252537"/>
            <a:ext cx="5595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🔵 面向右下方：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810125" y="1524893"/>
            <a:ext cx="109656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面向方向设90~135之间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810125" y="1797248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让足球沿着山坡滚下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4810125" y="2353866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🔵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6159103" y="2353866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endParaRPr lang="en-US" sz="970" dirty="0"/>
          </a:p>
        </p:txBody>
      </p:sp>
      <p:sp>
        <p:nvSpPr>
          <p:cNvPr id="26" name="Text 23"/>
          <p:cNvSpPr/>
          <p:nvPr/>
        </p:nvSpPr>
        <p:spPr>
          <a:xfrm>
            <a:off x="4810125" y="2646759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让足球一直滚动不停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4810125" y="3191470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🔵 碰到边缘：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4810125" y="3463826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足球滚到坡底就重置</a:t>
            </a:r>
            <a:endParaRPr lang="en-US" sz="970" dirty="0"/>
          </a:p>
        </p:txBody>
      </p:sp>
      <p:sp>
        <p:nvSpPr>
          <p:cNvPr id="29" name="Text 26"/>
          <p:cNvSpPr/>
          <p:nvPr/>
        </p:nvSpPr>
        <p:spPr>
          <a:xfrm>
            <a:off x="4810125" y="3736181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回到山顶重新开始！</a:t>
            </a:r>
            <a:endParaRPr lang="en-US" sz="970" dirty="0"/>
          </a:p>
        </p:txBody>
      </p:sp>
      <p:sp>
        <p:nvSpPr>
          <p:cNvPr id="30" name="Text 27"/>
          <p:cNvSpPr/>
          <p:nvPr/>
        </p:nvSpPr>
        <p:spPr>
          <a:xfrm>
            <a:off x="4810125" y="4280892"/>
            <a:ext cx="4852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🔵 左右翻转：</a:t>
            </a:r>
            <a:endParaRPr lang="en-US" sz="970" dirty="0"/>
          </a:p>
        </p:txBody>
      </p:sp>
      <p:sp>
        <p:nvSpPr>
          <p:cNvPr id="31" name="Text 28"/>
          <p:cNvSpPr/>
          <p:nvPr/>
        </p:nvSpPr>
        <p:spPr>
          <a:xfrm>
            <a:off x="4810125" y="4553248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足球好像真的在滚动</a:t>
            </a:r>
            <a:endParaRPr lang="en-US" sz="970" dirty="0"/>
          </a:p>
        </p:txBody>
      </p:sp>
      <p:sp>
        <p:nvSpPr>
          <p:cNvPr id="32" name="Text 29"/>
          <p:cNvSpPr/>
          <p:nvPr/>
        </p:nvSpPr>
        <p:spPr>
          <a:xfrm>
            <a:off x="4810125" y="4825603"/>
            <a:ext cx="6732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视觉效果更真实！</a:t>
            </a:r>
            <a:endParaRPr lang="en-US" sz="970" dirty="0"/>
          </a:p>
        </p:txBody>
      </p:sp>
      <p:sp>
        <p:nvSpPr>
          <p:cNvPr id="33" name="Text 30"/>
          <p:cNvSpPr/>
          <p:nvPr/>
        </p:nvSpPr>
        <p:spPr>
          <a:xfrm>
            <a:off x="4810125" y="5370314"/>
            <a:ext cx="74488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记得在足球造型里</a:t>
            </a:r>
            <a:endParaRPr lang="en-US" sz="970" dirty="0"/>
          </a:p>
        </p:txBody>
      </p:sp>
      <p:sp>
        <p:nvSpPr>
          <p:cNvPr id="34" name="Text 31"/>
          <p:cNvSpPr/>
          <p:nvPr/>
        </p:nvSpPr>
        <p:spPr>
          <a:xfrm>
            <a:off x="4810125" y="5642670"/>
            <a:ext cx="8614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调成"左右翻转"模式！</a:t>
            </a:r>
            <a:endParaRPr lang="en-US" sz="970" dirty="0"/>
          </a:p>
        </p:txBody>
      </p:sp>
      <p:sp>
        <p:nvSpPr>
          <p:cNvPr id="35" name="Text 3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36" name="Text 3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24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189149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STEP 03(上)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57150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FFFFFF"/>
          </a:solidFill>
          <a:ln w="19050">
            <a:solidFill>
              <a:srgbClr val="FF6B9D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66725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FCE4EC"/>
          </a:solidFill>
          <a:ln w="19050">
            <a:solidFill>
              <a:srgbClr val="FF6B9D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1809750" y="238125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角色跳跃——跳起 🆙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14375" y="904875"/>
            <a:ext cx="3673792" cy="3381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跳跃程序（小超人角色）：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🔥 关键逻辑：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按空格键触发跳跃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⬆️ 跳起部分：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当前x位置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y: 当前y坐标 + 200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Y坐标增加 → 角色向上跳！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1秒内 → 平滑上升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为什么用滑行不用移动？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移动太生硬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滑行看起来像真的在跳！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810125" y="90487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积木写法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810125" y="1252537"/>
            <a:ext cx="103926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🔹 绿旗被点击 → 定位到山脚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810125" y="1809155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🔹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6159103" y="1809155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810125" y="2374404"/>
            <a:ext cx="78685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空格键被按下：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810125" y="2919115"/>
            <a:ext cx="147049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 x:当前位置 y:+200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810125" y="3463826"/>
            <a:ext cx="37333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注意：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810125" y="3736181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跳起后还不能落下！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810125" y="4008537"/>
            <a:ext cx="86119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下一步做落下的逻辑 🦘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810125" y="4553248"/>
            <a:ext cx="41091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跳多高？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810125" y="4825603"/>
            <a:ext cx="98286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y增加200足够躲开足球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810125" y="5097959"/>
            <a:ext cx="6732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太高或太低都不好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810125" y="5370314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可以自己调整试试！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24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37488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STEP 03(下)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57150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FFFFFF"/>
          </a:solidFill>
          <a:ln w="19050">
            <a:solidFill>
              <a:srgbClr val="4ECDC4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667250" y="762000"/>
            <a:ext cx="4229100" cy="3990975"/>
          </a:xfrm>
          <a:prstGeom prst="roundRect">
            <a:avLst>
              <a:gd name="adj" fmla="val 3341"/>
            </a:avLst>
          </a:prstGeom>
          <a:solidFill>
            <a:srgbClr val="E8F5E9"/>
          </a:solidFill>
          <a:ln w="19050">
            <a:solidFill>
              <a:srgbClr val="4ECDC4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1857375" y="238125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ctr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角色跳跃——落下+换造型 🦘😄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14375" y="971550"/>
            <a:ext cx="87912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📝 落下 + 造型切换：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14375" y="1558230"/>
            <a:ext cx="880318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接上一步（跳起之后）：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2144911"/>
            <a:ext cx="554236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⬇️ 落下部分：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1156022" y="2438251"/>
            <a:ext cx="640184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（等跳到最高点）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2743051"/>
            <a:ext cx="48971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3036391"/>
            <a:ext cx="65008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x: 当前x位置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3329732"/>
            <a:ext cx="102773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y: 当前y坐标 - 200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3916412"/>
            <a:ext cx="66154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😄 先切换造型：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4209752"/>
            <a:ext cx="68736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换成开心造型 🥳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4503093"/>
            <a:ext cx="889843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等1秒后恢复普通造型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14375" y="5089773"/>
            <a:ext cx="84266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跳起时切换开心造型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714375" y="5383113"/>
            <a:ext cx="805011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落下后恢复普通造型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4810125" y="90487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完整跳跃积木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810125" y="1190625"/>
            <a:ext cx="3673792" cy="3143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空格键被按下？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（在一次循环中）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 积木序列：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1️⃣ 换成开心造型 😄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（小超人很开心跳起来）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2️⃣ 1秒滑行到 y: +200 🆙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（跳起躲避足球）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3️⃣ 1秒滑行到 y: -200 🆘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（落回地面）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4️⃣ 换成普通造型 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（恢复默认造型）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滑行时间要一致！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这样跳起和落下速度一样！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24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📋 完整代码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143000"/>
            <a:ext cx="4371975" cy="3562350"/>
          </a:xfrm>
          <a:prstGeom prst="roundRect">
            <a:avLst>
              <a:gd name="adj" fmla="val 3743"/>
            </a:avLst>
          </a:prstGeom>
          <a:solidFill>
            <a:srgbClr val="FFFFFF"/>
          </a:solidFill>
          <a:ln w="19050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667250" y="1143000"/>
            <a:ext cx="4371975" cy="3562350"/>
          </a:xfrm>
          <a:prstGeom prst="roundRect">
            <a:avLst>
              <a:gd name="adj" fmla="val 3743"/>
            </a:avLst>
          </a:prstGeom>
          <a:solidFill>
            <a:srgbClr val="FFFFFF"/>
          </a:solidFill>
          <a:ln w="19050">
            <a:solidFill>
              <a:srgbClr val="FF6B9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所有积木放一起 👀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500063" y="1262063"/>
            <a:ext cx="39154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⚽ 足球程序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00063" y="1581150"/>
            <a:ext cx="48175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⚑ 绿旗被点击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00063" y="1832595"/>
            <a:ext cx="1684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00063" y="2084040"/>
            <a:ext cx="119047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⏺ 定位到 (x:-200, y:200)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00063" y="2335485"/>
            <a:ext cx="1684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500063" y="2586930"/>
            <a:ext cx="55378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🔁 面向 135°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500063" y="2838376"/>
            <a:ext cx="1684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500063" y="3113633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1840260" y="3113633"/>
            <a:ext cx="6861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500063" y="3699421"/>
            <a:ext cx="58913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碰到边缘？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00063" y="3950866"/>
            <a:ext cx="116889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回到 x:-200 y:200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00063" y="4202311"/>
            <a:ext cx="55185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左右翻转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786313" y="1262063"/>
            <a:ext cx="391548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🏃 小超人（角色）程序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786313" y="1581150"/>
            <a:ext cx="48175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⚑ 绿旗被点击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4786313" y="1832595"/>
            <a:ext cx="1684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786313" y="2084040"/>
            <a:ext cx="118221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⏺ 定位到山脚 (x:0, y:-150)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786313" y="2335485"/>
            <a:ext cx="1684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↓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4786313" y="2610743"/>
            <a:ext cx="1049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🔄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6126510" y="2610743"/>
            <a:ext cx="6861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4786313" y="2891730"/>
            <a:ext cx="72635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空格键被按下？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4786313" y="3394621"/>
            <a:ext cx="89006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1️⃣ 换成开心造型 😄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4786313" y="3646066"/>
            <a:ext cx="11545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2️⃣ 1秒滑行到 y: +200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4786313" y="3897511"/>
            <a:ext cx="109998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3️⃣ 1秒滑行到 y: -200</a:t>
            </a:r>
            <a:endParaRPr lang="en-US" sz="900" dirty="0"/>
          </a:p>
        </p:txBody>
      </p:sp>
      <p:sp>
        <p:nvSpPr>
          <p:cNvPr id="31" name="Text 28"/>
          <p:cNvSpPr/>
          <p:nvPr/>
        </p:nvSpPr>
        <p:spPr>
          <a:xfrm>
            <a:off x="4786313" y="4148956"/>
            <a:ext cx="83946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4️⃣ 换成普通造型 🧑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571500" y="4572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✅ 足球程序 + 小超人程序 = 山地足球游戏完成！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34" name="Text 3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24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2133600" cy="1181100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9050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619375" y="1190625"/>
            <a:ext cx="2133600" cy="1181100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9050">
            <a:solidFill>
              <a:srgbClr val="FF4757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667250" y="1190625"/>
            <a:ext cx="2133600" cy="1181100"/>
          </a:xfrm>
          <a:prstGeom prst="roundRect">
            <a:avLst>
              <a:gd name="adj" fmla="val 8065"/>
            </a:avLst>
          </a:prstGeom>
          <a:solidFill>
            <a:srgbClr val="FFFFFF"/>
          </a:solidFill>
          <a:ln w="19050">
            <a:solidFill>
              <a:srgbClr val="FF4757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2286000"/>
            <a:ext cx="6229350" cy="1085850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9050">
            <a:solidFill>
              <a:srgbClr val="FF475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3286125"/>
            <a:ext cx="6219825" cy="695325"/>
          </a:xfrm>
          <a:prstGeom prst="roundRect">
            <a:avLst>
              <a:gd name="adj" fmla="val 13699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别慌！常见Bug大破解 🛠️</a:t>
            </a:r>
            <a:endParaRPr lang="en-US" sz="2700" dirty="0"/>
          </a:p>
        </p:txBody>
      </p:sp>
      <p:sp>
        <p:nvSpPr>
          <p:cNvPr id="11" name="Text 8"/>
          <p:cNvSpPr/>
          <p:nvPr/>
        </p:nvSpPr>
        <p:spPr>
          <a:xfrm>
            <a:off x="690562" y="1285875"/>
            <a:ext cx="169187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Bug1：足球不滚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690562" y="1509712"/>
            <a:ext cx="28485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🛠️ 检查：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690562" y="1698278"/>
            <a:ext cx="59814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绿旗积木加了吗？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690562" y="1886843"/>
            <a:ext cx="5352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面向方向对吗？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690562" y="2127796"/>
            <a:ext cx="95176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2021012" y="2127796"/>
            <a:ext cx="25152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加了吗？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2738438" y="1285875"/>
            <a:ext cx="169187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Bug2：跳不起来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2738438" y="1476375"/>
            <a:ext cx="1691878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🛠️ 检查：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空格键条件写了吗？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滑行到y增加了吗？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有没有用"等待"卡住？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786313" y="1285875"/>
            <a:ext cx="169187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Bug3：造型不换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786313" y="1476375"/>
            <a:ext cx="1691878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🛠️ 检查：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小超人有两个造型吗？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造型名称写对了吗？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切换积木顺序对吗？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690562" y="2381250"/>
            <a:ext cx="5800725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Bug4：山画歪了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690562" y="2571750"/>
            <a:ext cx="5800725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🛠️ 检查：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山坡要从左上往右下画！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试试用撤销按钮↩️重新画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画之前先想好山坡的走向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可以用直线工具画更直的线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690562" y="3381375"/>
            <a:ext cx="5800725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🔥 还有一个大Bug：连续按空格会一直跳？</a:t>
            </a:r>
            <a:pPr algn="ctr" indent="0" marL="0">
              <a:buNone/>
            </a:pPr>
            <a:endParaRPr lang="en-US" sz="1050" dirty="0"/>
          </a:p>
          <a:p>
            <a:pPr algn="ctr" indent="0" marL="0">
              <a:buNone/>
            </a:pPr>
            <a:r>
              <a:rPr lang="en-US" sz="10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思考：怎么让跳的过程中不能再跳？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571500" y="3952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用🕐"等待"积木控制节奏，或者用"变量"记录状态（下节课学！）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24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1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81375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1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000750" y="2619375"/>
            <a:ext cx="2667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1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</a:t>
            </a:r>
            <a:endParaRPr lang="en-US" sz="9750" dirty="0"/>
          </a:p>
        </p:txBody>
      </p:sp>
      <p:sp>
        <p:nvSpPr>
          <p:cNvPr id="9" name="Text 7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扩展关</a:t>
            </a:r>
            <a:endParaRPr lang="en-US" sz="4500" dirty="0"/>
          </a:p>
        </p:txBody>
      </p:sp>
      <p:sp>
        <p:nvSpPr>
          <p:cNvPr id="10" name="Text 8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7B1FA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足球大师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90487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🚀 自由创作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发挥你的想象力！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3524250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互相欣赏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看看大家的创意！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6143625" y="2714625"/>
            <a:ext cx="2126932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我是小老师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向别人展示作品！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71500" y="3714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山地足球已经能玩了，现在让它变成你的专属作品！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6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24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自由创作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956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286125" y="1238250"/>
            <a:ext cx="28956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FF6B9D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000750" y="1238250"/>
            <a:ext cx="28956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3048000"/>
            <a:ext cx="8324850" cy="1657350"/>
          </a:xfrm>
          <a:prstGeom prst="roundRect">
            <a:avLst>
              <a:gd name="adj" fmla="val 8046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dash"/>
          </a:ln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让游戏更好玩！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357313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 加快足球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66875"/>
            <a:ext cx="232029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难度：⭐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把足球移动步数从10改成20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足球滚得更快了！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看看能不能躲开？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29000" y="1357313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🌟🌟 双跳升级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29000" y="1666875"/>
            <a:ext cx="232029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难度：⭐⭐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按一下空格跳一下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快速按两下跳两下！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需要记录跳跃次数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143625" y="1357313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🌟🌟🌟 多球挑战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143625" y="1666875"/>
            <a:ext cx="232029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难度：⭐⭐⭐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添加第二个、第三个足球！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从不同位置滚下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你能躲开吗？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90875"/>
            <a:ext cx="783097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其他创意想法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476625"/>
            <a:ext cx="7830979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🎵 加背景音乐：选一首喜欢的歌做背景 | 🎨 画不同的山坡：陡坡、缓坡、悬崖 | 🏆 计分系统：每躲开一个足球加1分 | ⏱️ 计时挑战：30秒内躲开尽可能多的足球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💥 碰撞检测：被足球碰到就游戏结束 | 🌈 换角色：不用小超人，用自己喜欢的角色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24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956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286125" y="1238250"/>
            <a:ext cx="28956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000750" y="1238250"/>
            <a:ext cx="28956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FF4757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3095625"/>
            <a:ext cx="8324850" cy="1657350"/>
          </a:xfrm>
          <a:prstGeom prst="roundRect">
            <a:avLst>
              <a:gd name="adj" fmla="val 8046"/>
            </a:avLst>
          </a:prstGeom>
          <a:solidFill>
            <a:srgbClr val="FFF8E1"/>
          </a:solidFill>
          <a:ln w="19050">
            <a:solidFill>
              <a:srgbClr val="FFD23F"/>
            </a:solidFill>
            <a:prstDash val="dash"/>
          </a:ln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来看看大家的作品！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357313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🎤 展示三步走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66875"/>
            <a:ext cx="232029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1⃣ 上讲台前深呼吸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2⃣ 点击绿旗运行游戏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3⃣ 演示你的山地足球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怎么跳？足球怎么滚？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🎤 边演示边讲解！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29000" y="1357313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看别人作品时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29000" y="1666875"/>
            <a:ext cx="232029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👁️ 认真看别人的操作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👏 别人讲完拍手鼓励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👍 指出你最喜欢的地方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"你的山画得真好看！"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143625" y="1357313"/>
            <a:ext cx="232029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互评4星制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143625" y="1666875"/>
            <a:ext cx="2320290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创意：有特别的玩法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完成度：功能都实现了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美观：山画得好看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流畅：跳起和滚球顺畅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238500"/>
            <a:ext cx="7830979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B8860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📋 互评打分表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524250"/>
            <a:ext cx="7830979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创意：☆☆☆☆ | ⭐ 完成度：☆☆☆☆ | ⭐ 美观：☆☆☆☆ | ⭐ 流畅：☆☆☆☆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点评：_________________________________________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我觉得最酷的地方是：________________________________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24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571625"/>
            <a:ext cx="2143125" cy="1476375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619375" y="1571625"/>
            <a:ext cx="2143125" cy="1476375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667250" y="1571625"/>
            <a:ext cx="2143125" cy="1476375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00375"/>
            <a:ext cx="6238875" cy="1000125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9800">
                <a:alpha val="2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今天我们学了什么？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571500" y="114300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⚠️ 这节课没有新积木！我们全部用的是以前学过的知识！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690562" y="1690688"/>
            <a:ext cx="169187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画背景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90562" y="1928812"/>
            <a:ext cx="1691878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用画笔画出山脉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棕色山坡+绿色草地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自己设计的背景！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2738438" y="1690688"/>
            <a:ext cx="169187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🏃 弹跳逻辑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2738438" y="1928812"/>
            <a:ext cx="1691878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1秒滑行到往上跳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1秒滑行到往下落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平滑跳跃不突兀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786313" y="1690688"/>
            <a:ext cx="169187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😄 造型切换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786313" y="1928812"/>
            <a:ext cx="1691878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跳跃时换开心造型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落下后恢复普通造型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角色更生动！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90562" y="3119438"/>
            <a:ext cx="580072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⚽ 碰边缘反弹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90562" y="3357563"/>
            <a:ext cx="580072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2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足球碰到舞台边缘会回到起点重新滚下 — 通过侦测"碰到边缘"和"定位到"来实现循环。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71500" y="4048125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没有新积木也能做出好玩的游戏！复习比学新知识更重要！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24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🔁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190750" cy="171450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2619375" y="1238250"/>
            <a:ext cx="2190750" cy="171450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4667250" y="1238250"/>
            <a:ext cx="2190750" cy="1714500"/>
          </a:xfrm>
          <a:prstGeom prst="roundRect">
            <a:avLst>
              <a:gd name="adj" fmla="val 7778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5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2905125"/>
            <a:ext cx="6286500" cy="1143000"/>
          </a:xfrm>
          <a:prstGeom prst="roundRect">
            <a:avLst>
              <a:gd name="adj" fmla="val 11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9800">
                <a:alpha val="25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上节课我们开了音乐会！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164353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Scratch扩展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71625"/>
            <a:ext cx="1643539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添加扩展积木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让Scratch功能更强大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2762250" y="1333500"/>
            <a:ext cx="164353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🎵 演奏音符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2762250" y="1571625"/>
            <a:ext cx="1643539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用音乐扩展积木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演奏do re mi八音符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810125" y="1333500"/>
            <a:ext cx="164353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绘制角色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4810125" y="1571625"/>
            <a:ext cx="1643539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用画笔工具自己画角色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发挥创造力设计七彩钢琴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000375"/>
            <a:ext cx="580072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🎹 七彩钢琴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714375" y="3262312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8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用不同颜色琴键演奏不同音符，键盘控制弹奏，学会了造型切换和扩展积木！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048125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今天来山脚下踢足球——看小超人怎么躲球！⚽⛰️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24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🧠 考考你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6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857750" y="1190625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47875"/>
            <a:ext cx="436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857750" y="2047875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905125"/>
            <a:ext cx="817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3762375"/>
            <a:ext cx="8053340" cy="371475"/>
          </a:xfrm>
          <a:prstGeom prst="roundRect">
            <a:avLst>
              <a:gd name="adj" fmla="val 2564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📢 答案：（口头抢答+老师讲解）C B B B A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看看你记住了多少？</a:t>
            </a:r>
            <a:endParaRPr lang="en-US" sz="2920" dirty="0"/>
          </a:p>
        </p:txBody>
      </p:sp>
      <p:sp>
        <p:nvSpPr>
          <p:cNvPr id="12" name="Text 9"/>
          <p:cNvSpPr/>
          <p:nvPr/>
        </p:nvSpPr>
        <p:spPr>
          <a:xfrm>
            <a:off x="690562" y="1262063"/>
            <a:ext cx="391548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 · 角色跳起来应该用哪个积木？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90562" y="1533525"/>
            <a:ext cx="14890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441772" y="1533525"/>
            <a:ext cx="18744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1986037" y="1533525"/>
            <a:ext cx="131087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C. 1秒滑行到y:增加  D. 下一个造型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976813" y="1262063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 · 足球怎么面向右下方滚？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4976813" y="1533525"/>
            <a:ext cx="14890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835179" y="1533525"/>
            <a:ext cx="8687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B. 面向135方向  C.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7413427" y="1533525"/>
            <a:ext cx="1970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D.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690562" y="2119312"/>
            <a:ext cx="391548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B8860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 · 足球碰到舞台边缘会怎样？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690562" y="2309813"/>
            <a:ext cx="391548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停住不动 B. 回到起点重来 C. 消失不见 D. 反弹回去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4976813" y="2119312"/>
            <a:ext cx="352877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 · 跳跃时怎么切换造型？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976813" y="2309813"/>
            <a:ext cx="3528774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用移动积木 B. 用"换成开心造型"积木 C. 用声音积木 D. 用画板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690562" y="2976562"/>
            <a:ext cx="778263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 · 要让足球看起来一直滚，需要用什么？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690562" y="3248025"/>
            <a:ext cx="7494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A. "左右翻转" + "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2675260" y="3248025"/>
            <a:ext cx="244874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  B. "下一个造型" + "等待"  C. "移动" + "等待"  D. "滑行到"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24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展示关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8229600" cy="3467100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9050">
            <a:solidFill>
              <a:srgbClr val="FF980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我是小老师 👩‍🏫🧑‍🏫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714375" y="1381125"/>
            <a:ext cx="773430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📝 填空脚本——上台照着读就能讲！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714375" y="1714500"/>
            <a:ext cx="7734300" cy="2571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大家好，今天我做了一个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的游戏。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我的游戏背景是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键，小超人就会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足球从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滚下来，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今天我新学到了 </a:t>
            </a:r>
            <a:pPr algn="l" indent="0" marL="0">
              <a:lnSpc>
                <a:spcPts val="2475"/>
              </a:lnSpc>
              <a:buNone/>
            </a:pPr>
            <a:r>
              <a:rPr lang="en-US" sz="1120" b="1" dirty="0">
                <a:solidFill>
                  <a:srgbClr val="FF475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________</a:t>
            </a:r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！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谢谢大家！🎉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714375" y="3714750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也可以用自己的话说！关键是让台下同学能听懂 👂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24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1E88FF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190875"/>
            <a:ext cx="1382506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画了背景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2095500" y="3190875"/>
            <a:ext cx="1382506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学会了跳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524250" y="3190875"/>
            <a:ext cx="1382506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6B9D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😄 换了造型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250"/>
              </a:lnSpc>
              <a:buNone/>
            </a:pPr>
            <a:r>
              <a:rPr lang="en-US" sz="14250" spc="428" kern="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425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今天你创造了一个山地足球游戏！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146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画背景 · 弹跳逻辑 · 造型切换 · 碰边缘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7239000" y="200025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辛苦啦！💪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L1-8</a:t>
            </a:r>
            <a:endParaRPr lang="en-US" sz="8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228B2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🏔️ 山景画廊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133600" cy="1562100"/>
          </a:xfrm>
          <a:prstGeom prst="roundRect">
            <a:avLst>
              <a:gd name="adj" fmla="val 7317"/>
            </a:avLst>
          </a:prstGeom>
          <a:solidFill>
            <a:srgbClr val="EFEBE9"/>
          </a:solidFill>
          <a:ln w="19050">
            <a:solidFill>
              <a:srgbClr val="8D6E63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667000" y="1238250"/>
            <a:ext cx="2133600" cy="1562100"/>
          </a:xfrm>
          <a:prstGeom prst="roundRect">
            <a:avLst>
              <a:gd name="adj" fmla="val 7317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762500" y="1238250"/>
            <a:ext cx="2133600" cy="1562100"/>
          </a:xfrm>
          <a:prstGeom prst="roundRect">
            <a:avLst>
              <a:gd name="adj" fmla="val 7317"/>
            </a:avLst>
          </a:prstGeom>
          <a:solidFill>
            <a:srgbClr val="FFF3E0"/>
          </a:solidFill>
          <a:ln w="19050">
            <a:solidFill>
              <a:srgbClr val="FF980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2762250"/>
            <a:ext cx="6419850" cy="1943100"/>
          </a:xfrm>
          <a:prstGeom prst="roundRect">
            <a:avLst>
              <a:gd name="adj" fmla="val 6863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dash"/>
          </a:ln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看看大家的山 ⛰️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690562" y="1333500"/>
            <a:ext cx="1691878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⛰️ 陡峭山坡 🟤 深棕色为主 🟢 顶部一点绿色 ⚽ 足球滚得很快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2786063" y="1333500"/>
            <a:ext cx="1691878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⛰️ 缓坡草坪 🟢 大片绿色草地 🌸 加了一些小花 ⚽ 足球滚得很慢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881563" y="1333500"/>
            <a:ext cx="1691878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⛰️ 层峦叠嶂 🏔️ 多座山峰重叠 🌳 画了树和云 🌟 创意满分！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2905125"/>
            <a:ext cx="589740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画出你的专属山脉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3143250"/>
            <a:ext cx="5897404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不同画法的建议：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用直线工具画清晰的边线 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用涂色工具填充大面积区域 🖍️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试试不同深浅的棕色和绿色 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山坡上画一些石头和小草增加细节 🌿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天空涂浅蓝色或加点云朵 ☁️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24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下节课预告</a:t>
            </a:r>
            <a:endParaRPr lang="en-US" sz="970" dirty="0"/>
          </a:p>
        </p:txBody>
      </p:sp>
      <p:sp>
        <p:nvSpPr>
          <p:cNvPr id="4" name="Shape 1"/>
          <p:cNvSpPr/>
          <p:nvPr/>
        </p:nvSpPr>
        <p:spPr>
          <a:xfrm>
            <a:off x="571500" y="1238250"/>
            <a:ext cx="42291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71500" y="3000375"/>
            <a:ext cx="4229100" cy="1657350"/>
          </a:xfrm>
          <a:prstGeom prst="roundRect">
            <a:avLst>
              <a:gd name="adj" fmla="val 8046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4762500" y="1238250"/>
            <a:ext cx="4133850" cy="3419475"/>
          </a:xfrm>
          <a:prstGeom prst="roundRect">
            <a:avLst>
              <a:gd name="adj" fmla="val 3900"/>
            </a:avLst>
          </a:prstGeom>
          <a:solidFill>
            <a:srgbClr val="FFFFFF"/>
          </a:solidFill>
          <a:ln w="19050">
            <a:solidFill>
              <a:srgbClr val="FF980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L1-9 女巫魔法 🧙‍♀️</a:t>
            </a:r>
            <a:endParaRPr lang="en-US" sz="2920" dirty="0"/>
          </a:p>
        </p:txBody>
      </p:sp>
      <p:sp>
        <p:nvSpPr>
          <p:cNvPr id="8" name="Text 5"/>
          <p:cNvSpPr/>
          <p:nvPr/>
        </p:nvSpPr>
        <p:spPr>
          <a:xfrm>
            <a:off x="714375" y="138112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🔮 新知识：变量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14375" y="1666875"/>
            <a:ext cx="3673792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 什么是变量？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就像一个小盒子 📦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可以装数字、文字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可以改变里面的值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Scratch里第一次出现！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有了变量就可以记分、计时、记录状态！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3143250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🧙‍♀️ 女巫魔法游戏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3405187"/>
            <a:ext cx="367379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女巫施法，角色被变成不同形状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用变量记录变形的次数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变量控制施法的效果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第一次接触编程中的"记忆"功能！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905375" y="1381125"/>
            <a:ext cx="3577114" cy="2857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下节课内容预告：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变量是什么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编程中的"记忆"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设置变量 → 改变变量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变量的基本操作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变量的显示与隐藏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在舞台上显示数值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女巫施法游戏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用变量控制施法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变量与条件判断结合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 如果变量达到某个值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触发不同效果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🌟 这是Scratch第一个"变量"课程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非常重要！不要缺课哦！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71500" y="4619625"/>
            <a:ext cx="802433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📅 下次见！带上你的创意来学变量 😄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5" name="Text 1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24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4476750" y="762000"/>
            <a:ext cx="4600575" cy="3838575"/>
          </a:xfrm>
          <a:prstGeom prst="roundRect">
            <a:avLst>
              <a:gd name="adj" fmla="val 3970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Text 2"/>
          <p:cNvSpPr/>
          <p:nvPr/>
        </p:nvSpPr>
        <p:spPr>
          <a:xfrm>
            <a:off x="4667250" y="3524250"/>
            <a:ext cx="3896154" cy="409575"/>
          </a:xfrm>
          <a:prstGeom prst="roundRect">
            <a:avLst>
              <a:gd name="adj" fmla="val 18605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我们一起帮小超人做这个山地足球游戏吧！</a:t>
            </a:r>
            <a:endParaRPr lang="en-US" sz="1120" dirty="0"/>
          </a:p>
        </p:txBody>
      </p:sp>
      <p:sp>
        <p:nvSpPr>
          <p:cNvPr id="7" name="Text 3"/>
          <p:cNvSpPr/>
          <p:nvPr/>
        </p:nvSpPr>
        <p:spPr>
          <a:xfrm>
            <a:off x="4667250" y="952500"/>
            <a:ext cx="386715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⛰️ 山脚下的足球赛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667250" y="1333500"/>
            <a:ext cx="3867150" cy="2667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40"/>
              </a:lnSpc>
              <a:buNone/>
            </a:pPr>
            <a:r>
              <a:rPr lang="en-US" sz="12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小超人来到山脚下玩⚽ 突然！一个足球从山坡上滚下来—— "哇！快闪开！🏃‍♂️" 足球一个接一个滚下 小超人要在山脚下躲开滚下来的足球！ "哈哈，看我灵活跳跃避球！😄"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0" name="Text 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24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🔍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381000" y="1143000"/>
            <a:ext cx="3409950" cy="3552825"/>
          </a:xfrm>
          <a:prstGeom prst="roundRect">
            <a:avLst>
              <a:gd name="adj" fmla="val 3911"/>
            </a:avLst>
          </a:prstGeom>
          <a:solidFill>
            <a:srgbClr val="FFFFFF"/>
          </a:solidFill>
          <a:ln w="14288">
            <a:solidFill>
              <a:srgbClr val="8392AE"/>
            </a:solidFill>
            <a:prstDash val="dash"/>
          </a:ln>
        </p:spPr>
      </p:sp>
      <p:sp>
        <p:nvSpPr>
          <p:cNvPr id="6" name="Shape 3"/>
          <p:cNvSpPr/>
          <p:nvPr/>
        </p:nvSpPr>
        <p:spPr>
          <a:xfrm>
            <a:off x="3905250" y="1143000"/>
            <a:ext cx="2743200" cy="981075"/>
          </a:xfrm>
          <a:prstGeom prst="roundRect">
            <a:avLst>
              <a:gd name="adj" fmla="val 9709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0679" y="1524000"/>
            <a:ext cx="6321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3E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⛰ 自己画山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352827" y="1566862"/>
            <a:ext cx="487397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用画笔画出山坡</a:t>
            </a:r>
            <a:endParaRPr lang="en-US" sz="900" dirty="0"/>
          </a:p>
        </p:txBody>
      </p:sp>
      <p:sp>
        <p:nvSpPr>
          <p:cNvPr id="9" name="Shape 6"/>
          <p:cNvSpPr/>
          <p:nvPr/>
        </p:nvSpPr>
        <p:spPr>
          <a:xfrm>
            <a:off x="3905250" y="1952625"/>
            <a:ext cx="2743200" cy="981075"/>
          </a:xfrm>
          <a:prstGeom prst="roundRect">
            <a:avLst>
              <a:gd name="adj" fmla="val 9709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604221" y="2333625"/>
            <a:ext cx="6321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E3F2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 足球滚下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236369" y="2376488"/>
            <a:ext cx="723807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面向右下方+重复移动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3905250" y="2762250"/>
            <a:ext cx="2743200" cy="981075"/>
          </a:xfrm>
          <a:prstGeom prst="roundRect">
            <a:avLst>
              <a:gd name="adj" fmla="val 9709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52070" y="3143250"/>
            <a:ext cx="632147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角色跳跃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284217" y="3186113"/>
            <a:ext cx="626599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按空格跳起避开足球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477000" y="1143000"/>
            <a:ext cx="2552700" cy="2600325"/>
          </a:xfrm>
          <a:prstGeom prst="roundRect">
            <a:avLst>
              <a:gd name="adj" fmla="val 3731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086451" y="2333625"/>
            <a:ext cx="71645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😄 开心造型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7802910" y="2376488"/>
            <a:ext cx="626599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跳跃时切换开心表情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拆解山地足球</a:t>
            </a:r>
            <a:endParaRPr lang="en-US" sz="2920" dirty="0"/>
          </a:p>
        </p:txBody>
      </p:sp>
      <p:sp>
        <p:nvSpPr>
          <p:cNvPr id="19" name="Text 16"/>
          <p:cNvSpPr/>
          <p:nvPr/>
        </p:nvSpPr>
        <p:spPr>
          <a:xfrm>
            <a:off x="523875" y="128587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🎮 整体功能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523875" y="1571625"/>
            <a:ext cx="2900362" cy="2667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背景是一座大山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足球从山坡上滚下来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碰到边缘就回到山顶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小超人按空格跳起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躲开滚下的足球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跳起来时变成开心造型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3905250" y="809625"/>
            <a:ext cx="966787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 拆成4个部分</a:t>
            </a:r>
            <a:endParaRPr lang="en-US" sz="1120" dirty="0"/>
          </a:p>
        </p:txBody>
      </p:sp>
      <p:sp>
        <p:nvSpPr>
          <p:cNvPr id="22" name="Text 19"/>
          <p:cNvSpPr/>
          <p:nvPr/>
        </p:nvSpPr>
        <p:spPr>
          <a:xfrm>
            <a:off x="571500" y="45243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今天没有新积木！我们用旧知识就能做出来——复习就是最好的学习！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24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01 认识关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619250"/>
            <a:ext cx="2619375" cy="1476375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095625" y="1619250"/>
            <a:ext cx="2619375" cy="1476375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000375"/>
            <a:ext cx="2619375" cy="1476375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3095625" y="3000375"/>
            <a:ext cx="2619375" cy="1476375"/>
          </a:xfrm>
          <a:prstGeom prst="roundRect">
            <a:avLst>
              <a:gd name="adj" fmla="val 9032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9800">
                <a:alpha val="2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92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复习时间</a:t>
            </a:r>
            <a:endParaRPr lang="en-US" sz="2920" dirty="0"/>
          </a:p>
        </p:txBody>
      </p:sp>
      <p:sp>
        <p:nvSpPr>
          <p:cNvPr id="10" name="Text 7"/>
          <p:cNvSpPr/>
          <p:nvPr/>
        </p:nvSpPr>
        <p:spPr>
          <a:xfrm>
            <a:off x="571500" y="114300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13"/>
              </a:lnSpc>
              <a:buNone/>
            </a:pPr>
            <a:r>
              <a:rPr lang="en-US" sz="1270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本节课：没有新积木！全部用以前学过的知识来创作！</a:t>
            </a:r>
            <a:endParaRPr lang="en-US" sz="1270" dirty="0"/>
          </a:p>
        </p:txBody>
      </p:sp>
      <p:sp>
        <p:nvSpPr>
          <p:cNvPr id="11" name="Text 8"/>
          <p:cNvSpPr/>
          <p:nvPr/>
        </p:nvSpPr>
        <p:spPr>
          <a:xfrm>
            <a:off x="690562" y="1714500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🎨 画背景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90562" y="1952625"/>
            <a:ext cx="217527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用画笔工具画出山峰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选颜色→画山坡→填充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（L1-7学过绘制角色）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3214688" y="1714500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🏃 弹跳逻辑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3214688" y="1952625"/>
            <a:ext cx="217527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按空格键触发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1秒滑行到向上（y增加）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1秒滑行到向下（y减少）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（L1-4鹦鹉飞行队学过）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690562" y="3095625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😄 造型切换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690562" y="3333750"/>
            <a:ext cx="217527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跳跃时切换开心造型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落下后恢复普通造型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（L1-4学过造型切换）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3214688" y="3095625"/>
            <a:ext cx="21752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⚽ 碰边缘反弹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3214688" y="3333750"/>
            <a:ext cx="2175272" cy="809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足球碰到舞台边缘</a:t>
            </a:r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（L1-5射箭学过碰撞）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476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这些知识足够做个好玩的山地足球游戏了！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24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画山教学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4229100" cy="3467100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62500" y="1238250"/>
            <a:ext cx="4133850" cy="3467100"/>
          </a:xfrm>
          <a:prstGeom prst="roundRect">
            <a:avLst>
              <a:gd name="adj" fmla="val 3846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画一座大山 ⛰️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714375" y="1381125"/>
            <a:ext cx="3673792" cy="2857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步骤一：添加背景角色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1⃣ 点击右下角的"绘制"按钮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2⃣ 选择画笔工具 ✏️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3⃣ 选棕色 🟤 画出山坡的轮廓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4⃣ 选绿色 🟢 画草地部分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山坡要向右下方倾斜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这样足球才能滚下来！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9686925" y="263842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🖌️ 画笔工具在哪？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9686925" y="2924175"/>
            <a:ext cx="3577114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角色编辑区 → 画笔图标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点一下就能开始画！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🎨 调色板选颜色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🖊️ 调整画笔粗细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📐 直线/曲线工具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9686925" y="4591050"/>
            <a:ext cx="3577114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提示：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画错了可以用撤销按钮↩️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不用怕，多试几次就熟练了！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3" name="Text 1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24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画山教学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4229100" cy="3514725"/>
          </a:xfrm>
          <a:prstGeom prst="roundRect">
            <a:avLst>
              <a:gd name="adj" fmla="val 3794"/>
            </a:avLst>
          </a:prstGeom>
          <a:solidFill>
            <a:srgbClr val="FFFFFF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62500" y="1238250"/>
            <a:ext cx="4133850" cy="3514725"/>
          </a:xfrm>
          <a:prstGeom prst="roundRect">
            <a:avLst>
              <a:gd name="adj" fmla="val 3794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dash"/>
          </a:ln>
        </p:spPr>
      </p:sp>
      <p:sp>
        <p:nvSpPr>
          <p:cNvPr id="7" name="Text 4"/>
          <p:cNvSpPr/>
          <p:nvPr/>
        </p:nvSpPr>
        <p:spPr>
          <a:xfrm>
            <a:off x="571500" y="666750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填充与调整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714375" y="1381125"/>
            <a:ext cx="3673792" cy="2905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步骤二：填充和美化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5⃣ 选填充工具（油漆桶）🪣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6⃣ 选棕色填充山坡部分 🟤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7⃣ 选绿色填充草地 🟢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8⃣ 调整细节：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✏️ 加一些小草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✏️ 加一些石头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✏️ 让山更好看</a:t>
            </a:r>
            <a:pPr algn="l" indent="0" marL="0">
              <a:buNone/>
            </a:pPr>
            <a:endParaRPr lang="en-US" sz="1120" dirty="0"/>
          </a:p>
          <a:p>
            <a:pPr algn="l" indent="0" marL="0">
              <a:buNone/>
            </a:pPr>
            <a:endParaRPr lang="en-US" sz="1120" dirty="0"/>
          </a:p>
          <a:p>
            <a:pPr algn="l" indent="0" marL="0">
              <a:lnSpc>
                <a:spcPts val="2250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画完记得点"确定"保存！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4905375" y="138112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画山小技巧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905375" y="1666875"/>
            <a:ext cx="3577114" cy="2667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山坡要长而缓，不要陡峭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足球滚下的方向：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从左上到右下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山脚画到舞台底部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这样足球能滚到地上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颜色要鲜艳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孩子们会喜欢 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顶部留一些天空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放足球起点位置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💪 画好山，游戏就完成了一半！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12" name="Text 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24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 弹跳逻辑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428750"/>
            <a:ext cx="4229100" cy="1943100"/>
          </a:xfrm>
          <a:prstGeom prst="roundRect">
            <a:avLst>
              <a:gd name="adj" fmla="val 6863"/>
            </a:avLst>
          </a:prstGeom>
          <a:solidFill>
            <a:srgbClr val="FFFFFF"/>
          </a:solidFill>
          <a:ln w="19050">
            <a:solidFill>
              <a:srgbClr val="FF6B9D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3143250"/>
            <a:ext cx="4229100" cy="1562100"/>
          </a:xfrm>
          <a:prstGeom prst="roundRect">
            <a:avLst>
              <a:gd name="adj" fmla="val 8537"/>
            </a:avLst>
          </a:prstGeom>
          <a:solidFill>
            <a:srgbClr val="FFFFFF"/>
          </a:solidFill>
          <a:ln w="19050">
            <a:solidFill>
              <a:srgbClr val="4ECDC4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762500" y="1428750"/>
            <a:ext cx="4133850" cy="3276600"/>
          </a:xfrm>
          <a:prstGeom prst="roundRect">
            <a:avLst>
              <a:gd name="adj" fmla="val 4070"/>
            </a:avLst>
          </a:prstGeom>
          <a:solidFill>
            <a:srgbClr val="FFF3E0"/>
          </a:solidFill>
          <a:ln w="19050">
            <a:solidFill>
              <a:srgbClr val="FF9800"/>
            </a:solidFill>
            <a:prstDash val="dash"/>
          </a:ln>
        </p:spPr>
      </p:sp>
      <p:sp>
        <p:nvSpPr>
          <p:cNvPr id="8" name="Text 5"/>
          <p:cNvSpPr/>
          <p:nvPr/>
        </p:nvSpPr>
        <p:spPr>
          <a:xfrm>
            <a:off x="571500" y="666750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小超人怎么跳起来？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7734300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弹跳 = 先向上滑行 + 再向下滑行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7162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⬆️ 跳起（向上）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809750"/>
            <a:ext cx="3673792" cy="1095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当按空格键时：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 x:当前x y:当前y+180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👉 Y坐标增加 → 角色向上移动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👉 1秒内完成 → 平滑地跳起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328612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⬇️ 落下（向下）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714375" y="3524250"/>
            <a:ext cx="3673792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跳起后立即执行：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1秒滑行到 x:当前x y:当前y-180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👉 Y坐标减少 → 角色回到原位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905375" y="157162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⚡ 对比：普通移动vs滑行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4905375" y="1931194"/>
            <a:ext cx="17063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❌ "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678314" y="1931194"/>
            <a:ext cx="27994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"跳跃：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905375" y="2224088"/>
            <a:ext cx="6732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跳的太硬，不自然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905375" y="2768798"/>
            <a:ext cx="82651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"1秒滑行到"跳跃：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905375" y="3041154"/>
            <a:ext cx="59888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平滑上升和下降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4905375" y="3313509"/>
            <a:ext cx="67322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看起来真的在跳！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905375" y="3858220"/>
            <a:ext cx="33664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关键：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4905375" y="4130576"/>
            <a:ext cx="7474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必须等跳起到顶端后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4905375" y="4402931"/>
            <a:ext cx="52461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才能执行落下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4905375" y="4675287"/>
            <a:ext cx="59888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否则跳不起来！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24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E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Text 3"/>
          <p:cNvSpPr/>
          <p:nvPr/>
        </p:nvSpPr>
        <p:spPr>
          <a:xfrm>
            <a:off x="571500" y="2000250"/>
            <a:ext cx="2445972" cy="409575"/>
          </a:xfrm>
          <a:prstGeom prst="roundRect">
            <a:avLst>
              <a:gd name="adj" fmla="val 18605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2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⛰ 先画出你的山！</a:t>
            </a:r>
            <a:endParaRPr lang="en-US" sz="1120" dirty="0"/>
          </a:p>
        </p:txBody>
      </p:sp>
      <p:sp>
        <p:nvSpPr>
          <p:cNvPr id="6" name="Shape 4"/>
          <p:cNvSpPr/>
          <p:nvPr/>
        </p:nvSpPr>
        <p:spPr>
          <a:xfrm>
            <a:off x="381000" y="2571750"/>
            <a:ext cx="1619250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1139130" y="2852738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⛰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1036290" y="3048000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画座山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2143125" y="2571750"/>
            <a:ext cx="1619250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2901255" y="2852738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2746921" y="3048000"/>
            <a:ext cx="411584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足球滚下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3905250" y="2571750"/>
            <a:ext cx="1619250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1E88FF">
                <a:alpha val="15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4663380" y="2852738"/>
            <a:ext cx="10291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🏃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560540" y="3048000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跳起来</a:t>
            </a:r>
            <a:endParaRPr lang="en-US" sz="1350" dirty="0"/>
          </a:p>
        </p:txBody>
      </p:sp>
      <p:sp>
        <p:nvSpPr>
          <p:cNvPr id="15" name="Shape 13"/>
          <p:cNvSpPr/>
          <p:nvPr/>
        </p:nvSpPr>
        <p:spPr>
          <a:xfrm>
            <a:off x="5667375" y="2571750"/>
            <a:ext cx="1619250" cy="9525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95250" dist="28575" dir="5400000">
              <a:srgbClr val="FF4757">
                <a:alpha val="15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6387629" y="2852738"/>
            <a:ext cx="178743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😄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6322665" y="3048000"/>
            <a:ext cx="3086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换造型</a:t>
            </a:r>
            <a:endParaRPr lang="en-US" sz="1350" dirty="0"/>
          </a:p>
        </p:txBody>
      </p:sp>
      <p:pic>
        <p:nvPicPr>
          <p:cNvPr id="1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1500" y="1809750"/>
            <a:ext cx="6096000" cy="28575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71500" y="571500"/>
            <a:ext cx="2416969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0" name="Text 17"/>
          <p:cNvSpPr/>
          <p:nvPr/>
        </p:nvSpPr>
        <p:spPr>
          <a:xfrm>
            <a:off x="3048000" y="762000"/>
            <a:ext cx="4350544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1" name="Text 18"/>
          <p:cNvSpPr/>
          <p:nvPr/>
        </p:nvSpPr>
        <p:spPr>
          <a:xfrm>
            <a:off x="3048000" y="1381125"/>
            <a:ext cx="435054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D5FC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避球大作战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1381125" y="3571875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3143250" y="3571875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905375" y="3571875"/>
            <a:ext cx="96679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→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71500" y="385762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跟着四步走，山地足球诞生啦！⛰️⚽🏃😄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L1-8 山地足球</a:t>
            </a:r>
            <a:endParaRPr lang="en-US" sz="670" dirty="0"/>
          </a:p>
        </p:txBody>
      </p:sp>
      <p:sp>
        <p:nvSpPr>
          <p:cNvPr id="27" name="Text 2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24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2026-05-20T04:44:24Z</dcterms:created>
  <dcterms:modified xsi:type="dcterms:W3CDTF">2026-05-20T04:44:24Z</dcterms:modified>
</cp:coreProperties>
</file>